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296" r:id="rId2"/>
    <p:sldId id="292" r:id="rId3"/>
    <p:sldId id="264" r:id="rId4"/>
    <p:sldId id="268" r:id="rId5"/>
    <p:sldId id="295" r:id="rId6"/>
    <p:sldId id="267" r:id="rId7"/>
    <p:sldId id="256" r:id="rId8"/>
    <p:sldId id="298" r:id="rId9"/>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108" d="100"/>
          <a:sy n="108" d="100"/>
        </p:scale>
        <p:origin x="65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AED216-A519-4692-AC71-84E7D0E42994}" type="datetimeFigureOut">
              <a:rPr lang="da-DK" smtClean="0"/>
              <a:t>07-11-2023</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3825C0-4266-4D62-934B-D94F4009CCFF}" type="slidenum">
              <a:rPr lang="da-DK" smtClean="0"/>
              <a:t>‹nr.›</a:t>
            </a:fld>
            <a:endParaRPr lang="da-DK"/>
          </a:p>
        </p:txBody>
      </p:sp>
    </p:spTree>
    <p:extLst>
      <p:ext uri="{BB962C8B-B14F-4D97-AF65-F5344CB8AC3E}">
        <p14:creationId xmlns:p14="http://schemas.microsoft.com/office/powerpoint/2010/main" val="19884889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Forandring før, nu og i fremtiden – her blot stikord.</a:t>
            </a:r>
          </a:p>
          <a:p>
            <a:r>
              <a:rPr lang="da-DK" b="1" dirty="0"/>
              <a:t>Forandringer i fortiden </a:t>
            </a:r>
            <a:r>
              <a:rPr lang="da-DK" dirty="0"/>
              <a:t>kan være klimaændringer som istider og mellemistider.</a:t>
            </a:r>
          </a:p>
          <a:p>
            <a:r>
              <a:rPr lang="da-DK" dirty="0"/>
              <a:t>1.,2.,3. 4. og 5. masseuddøen, som alle var forårsaget af naturkatastrofer</a:t>
            </a:r>
          </a:p>
          <a:p>
            <a:r>
              <a:rPr lang="da-DK" b="1" dirty="0"/>
              <a:t>Forandringer i nutiden </a:t>
            </a:r>
            <a:r>
              <a:rPr lang="da-DK" dirty="0"/>
              <a:t>kan antallet af megabyer vokser</a:t>
            </a:r>
          </a:p>
          <a:p>
            <a:r>
              <a:rPr lang="da-DK" dirty="0"/>
              <a:t>Klimaændringer og den 6. masseuddøen, som er menneskeskabt.</a:t>
            </a:r>
          </a:p>
          <a:p>
            <a:r>
              <a:rPr lang="da-DK" dirty="0"/>
              <a:t>Befolkningstilvækst globalt og fald i befolkningstal i flere lande. Fra 50.000 til 8 mia. mennesker </a:t>
            </a:r>
          </a:p>
          <a:p>
            <a:r>
              <a:rPr lang="da-DK" dirty="0"/>
              <a:t>Mennesker levevis og dyrkningsmetoder </a:t>
            </a:r>
          </a:p>
          <a:p>
            <a:r>
              <a:rPr lang="da-DK" dirty="0"/>
              <a:t>Teknologiændringer som spade, ard, plov trukket af dyr og af motorer og mere eller mindre styret af computere.</a:t>
            </a:r>
          </a:p>
          <a:p>
            <a:r>
              <a:rPr lang="da-DK" dirty="0"/>
              <a:t>Forandringer i fremtiden</a:t>
            </a:r>
          </a:p>
          <a:p>
            <a:r>
              <a:rPr lang="da-DK" dirty="0"/>
              <a:t>Fra tøj af skind til tøj af plantematerialer til tøj af syntetiske produkter som nylon og polyester.</a:t>
            </a:r>
          </a:p>
          <a:p>
            <a:r>
              <a:rPr lang="da-DK" dirty="0"/>
              <a:t>Opvarmning og </a:t>
            </a:r>
            <a:r>
              <a:rPr lang="da-DK" dirty="0" err="1"/>
              <a:t>afkæling</a:t>
            </a:r>
            <a:r>
              <a:rPr lang="da-DK" dirty="0"/>
              <a:t> af bygninger</a:t>
            </a:r>
          </a:p>
          <a:p>
            <a:pPr marL="0" marR="0" lvl="0" indent="0" algn="l" defTabSz="914400" rtl="0" eaLnBrk="1" fontAlgn="auto" latinLnBrk="0" hangingPunct="1">
              <a:lnSpc>
                <a:spcPct val="100000"/>
              </a:lnSpc>
              <a:spcBef>
                <a:spcPts val="0"/>
              </a:spcBef>
              <a:spcAft>
                <a:spcPts val="0"/>
              </a:spcAft>
              <a:buClrTx/>
              <a:buSzTx/>
              <a:buFontTx/>
              <a:buNone/>
              <a:tabLst/>
              <a:defRPr/>
            </a:pPr>
            <a:r>
              <a:rPr lang="da-DK" b="1" dirty="0"/>
              <a:t>Forandringer i fremtiden </a:t>
            </a:r>
            <a:r>
              <a:rPr lang="da-DK" b="0" dirty="0"/>
              <a:t>– det er svært at forudsige, men der er tendenser</a:t>
            </a:r>
            <a:endParaRPr lang="da-DK" b="1"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b="0" dirty="0"/>
              <a:t>Mere digital teknologi, mere bæredygtighed, mere ulighed/mindre ulighed,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b="0" dirty="0"/>
              <a:t>Kan tage afsæt i de 17 verdensmål …</a:t>
            </a:r>
          </a:p>
          <a:p>
            <a:endParaRPr lang="da-DK" dirty="0"/>
          </a:p>
        </p:txBody>
      </p:sp>
      <p:sp>
        <p:nvSpPr>
          <p:cNvPr id="4" name="Pladsholder til slidenummer 3"/>
          <p:cNvSpPr>
            <a:spLocks noGrp="1"/>
          </p:cNvSpPr>
          <p:nvPr>
            <p:ph type="sldNum" sz="quarter" idx="5"/>
          </p:nvPr>
        </p:nvSpPr>
        <p:spPr/>
        <p:txBody>
          <a:bodyPr/>
          <a:lstStyle/>
          <a:p>
            <a:fld id="{429E9CAA-FCD1-46BE-8FE2-4A75BE26BB50}" type="slidenum">
              <a:rPr lang="da-DK" smtClean="0"/>
              <a:t>3</a:t>
            </a:fld>
            <a:endParaRPr lang="da-DK"/>
          </a:p>
        </p:txBody>
      </p:sp>
    </p:spTree>
    <p:extLst>
      <p:ext uri="{BB962C8B-B14F-4D97-AF65-F5344CB8AC3E}">
        <p14:creationId xmlns:p14="http://schemas.microsoft.com/office/powerpoint/2010/main" val="24246749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På billedet ser vi et kulturlandskab. Marker, læhegn, bebyggelser og veje er konstrueret af mennesker. Vi har bestemt, hvad der skal være hvor.</a:t>
            </a:r>
          </a:p>
          <a:p>
            <a:r>
              <a:rPr lang="da-DK" dirty="0"/>
              <a:t>Ved istiden afslutning for omkring 12.000 år siden var Danmark et koldt tundralandskab.</a:t>
            </a:r>
          </a:p>
          <a:p>
            <a:r>
              <a:rPr lang="da-DK" dirty="0"/>
              <a:t>Siden blev klimaet varmere og Danmark blev langsomt dækket af skov, hvor de stigende temperaturer giver livsbetingelser til forskellige træarter.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For 10.000 år siden var Danmark et landskab med køligt klima hvor birk, fyr, ene og pil var de dominerende træarter.</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For 1.000 år siden var bøgeskove dominerende i Danmark. I skove og på mere åbne arealer voksede der også avnbøg, gran og der voksede også birk, fyr, ene, pil, hassel, el eg og ask.</a:t>
            </a:r>
          </a:p>
          <a:p>
            <a:r>
              <a:rPr lang="da-DK" dirty="0"/>
              <a:t>Skoven udvikler sig over godt 10.000 år fra at være naturlige birkeskov til i dag, hvor vores produktionsskove mest består af bøg og gran.</a:t>
            </a:r>
          </a:p>
          <a:p>
            <a:r>
              <a:rPr lang="da-DK" dirty="0"/>
              <a:t>Hvad mon de næste træarter bliver, når temperaturen stiger?</a:t>
            </a:r>
          </a:p>
          <a:p>
            <a:r>
              <a:rPr lang="da-DK" dirty="0"/>
              <a:t>Skovdække i Danmark</a:t>
            </a:r>
          </a:p>
          <a:p>
            <a:r>
              <a:rPr lang="da-DK" dirty="0"/>
              <a:t>1923 7 %</a:t>
            </a:r>
          </a:p>
          <a:p>
            <a:r>
              <a:rPr lang="da-DK"/>
              <a:t>2028 15 %</a:t>
            </a:r>
          </a:p>
          <a:p>
            <a:endParaRPr lang="da-DK" dirty="0"/>
          </a:p>
          <a:p>
            <a:r>
              <a:rPr lang="da-DK" dirty="0"/>
              <a:t>I den</a:t>
            </a:r>
            <a:r>
              <a:rPr lang="da-DK" b="1" dirty="0"/>
              <a:t> præboreale </a:t>
            </a:r>
            <a:r>
              <a:rPr lang="da-DK" dirty="0"/>
              <a:t>periode for 11.000 – 10.000 år siden/ 9 – 8. 000 år før vor tidsregning indvandrede birk, fyr, bævreasp, ene og pil</a:t>
            </a:r>
          </a:p>
          <a:p>
            <a:r>
              <a:rPr lang="da-DK" dirty="0"/>
              <a:t>I den </a:t>
            </a:r>
            <a:r>
              <a:rPr lang="da-DK" b="1" dirty="0"/>
              <a:t>boreale</a:t>
            </a:r>
            <a:r>
              <a:rPr lang="da-DK" dirty="0"/>
              <a:t> periode for omkring år 8- 7.000 </a:t>
            </a:r>
            <a:r>
              <a:rPr lang="da-DK" dirty="0" err="1"/>
              <a:t>fvt</a:t>
            </a:r>
            <a:r>
              <a:rPr lang="da-DK" dirty="0"/>
              <a:t>. var hassel dominerende</a:t>
            </a:r>
          </a:p>
          <a:p>
            <a:r>
              <a:rPr lang="da-DK" dirty="0"/>
              <a:t>Med den </a:t>
            </a:r>
            <a:r>
              <a:rPr lang="da-DK" b="1" dirty="0"/>
              <a:t>atlantiske </a:t>
            </a:r>
            <a:r>
              <a:rPr lang="da-DK" dirty="0"/>
              <a:t>periode for 7- 3.500 </a:t>
            </a:r>
            <a:r>
              <a:rPr lang="da-DK" dirty="0" err="1"/>
              <a:t>fvt</a:t>
            </a:r>
            <a:r>
              <a:rPr lang="da-DK" dirty="0"/>
              <a:t>. Indvandrede elm, el, eg lind og ask. Bondestenalder</a:t>
            </a:r>
          </a:p>
          <a:p>
            <a:r>
              <a:rPr lang="da-DK" dirty="0"/>
              <a:t>Den </a:t>
            </a:r>
            <a:r>
              <a:rPr lang="da-DK" b="1" dirty="0"/>
              <a:t>subboreale </a:t>
            </a:r>
            <a:r>
              <a:rPr lang="da-DK" dirty="0"/>
              <a:t>periode varer fra 3.500 – 500 </a:t>
            </a:r>
            <a:r>
              <a:rPr lang="da-DK" dirty="0" err="1"/>
              <a:t>fvt</a:t>
            </a:r>
            <a:r>
              <a:rPr lang="da-DK" dirty="0"/>
              <a:t>. Ældre bondestenalder og bronzealder her var elm, el, eg lind og ask de dominerende træarter.</a:t>
            </a:r>
          </a:p>
          <a:p>
            <a:r>
              <a:rPr lang="da-DK" dirty="0"/>
              <a:t>Den </a:t>
            </a:r>
            <a:r>
              <a:rPr lang="da-DK" b="1" dirty="0"/>
              <a:t>subatlantiske</a:t>
            </a:r>
            <a:r>
              <a:rPr lang="da-DK" dirty="0"/>
              <a:t> perioden varer fra 500 </a:t>
            </a:r>
            <a:r>
              <a:rPr lang="da-DK" dirty="0" err="1"/>
              <a:t>fvt</a:t>
            </a:r>
            <a:r>
              <a:rPr lang="da-DK" dirty="0"/>
              <a:t>. og frem til i dag, jernalder, vikingetid, middelalder osv. Her er den dominerende træart – bøg.</a:t>
            </a:r>
          </a:p>
          <a:p>
            <a:r>
              <a:rPr lang="da-DK" dirty="0"/>
              <a:t>For 10.000 år siden var Danmark et landskab med køligt klima hvor birk, fyr, ene og pil var de dominerende træarter.</a:t>
            </a:r>
          </a:p>
          <a:p>
            <a:endParaRPr lang="da-DK" dirty="0"/>
          </a:p>
          <a:p>
            <a:r>
              <a:rPr lang="da-DK" dirty="0"/>
              <a:t>Med bondestenalderen startede en ændring af landskabet d varmere vejr betød, at Danmark i fra naturlandskab til kulturlandskab</a:t>
            </a:r>
          </a:p>
        </p:txBody>
      </p:sp>
      <p:sp>
        <p:nvSpPr>
          <p:cNvPr id="4" name="Pladsholder til slidenummer 3"/>
          <p:cNvSpPr>
            <a:spLocks noGrp="1"/>
          </p:cNvSpPr>
          <p:nvPr>
            <p:ph type="sldNum" sz="quarter" idx="5"/>
          </p:nvPr>
        </p:nvSpPr>
        <p:spPr/>
        <p:txBody>
          <a:bodyPr/>
          <a:lstStyle/>
          <a:p>
            <a:fld id="{E93825C0-4266-4D62-934B-D94F4009CCFF}" type="slidenum">
              <a:rPr lang="da-DK" smtClean="0"/>
              <a:t>4</a:t>
            </a:fld>
            <a:endParaRPr lang="da-DK"/>
          </a:p>
        </p:txBody>
      </p:sp>
    </p:spTree>
    <p:extLst>
      <p:ext uri="{BB962C8B-B14F-4D97-AF65-F5344CB8AC3E}">
        <p14:creationId xmlns:p14="http://schemas.microsoft.com/office/powerpoint/2010/main" val="23249126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Geografi handler om sammenhænge mellem mennesker og omgivelser på tværs af natur, samfund, kultur og miljø. Sammenhænge mellem mennesker og omgivelserne lokalt, regionalt og internationalt, beskriver menneskers levevilkår. Men det er mere komplekst end det.</a:t>
            </a:r>
          </a:p>
          <a:p>
            <a:r>
              <a:rPr lang="da-DK" b="1" dirty="0"/>
              <a:t>De humane systemer - kulturgeografien </a:t>
            </a:r>
            <a:r>
              <a:rPr lang="da-DK" dirty="0"/>
              <a:t>handler fx om demografi/befolkning, erhverv, økonomi, bebyggelse, infrastruktur og politik/geopolitik.</a:t>
            </a:r>
          </a:p>
          <a:p>
            <a:r>
              <a:rPr lang="da-DK" dirty="0"/>
              <a:t>Disse discipliner interagerer og udformer kulturlandskabet på jordoverfladen.</a:t>
            </a:r>
          </a:p>
          <a:p>
            <a:r>
              <a:rPr lang="da-DK" b="1" dirty="0"/>
              <a:t>De naturlige systemer – naturgeografien </a:t>
            </a:r>
            <a:r>
              <a:rPr lang="da-DK" dirty="0"/>
              <a:t>beskæftiger sig med  tre sfærer: </a:t>
            </a:r>
            <a:r>
              <a:rPr lang="da-DK" b="1" dirty="0" err="1"/>
              <a:t>lithosfæren</a:t>
            </a:r>
            <a:r>
              <a:rPr lang="da-DK" b="1" dirty="0"/>
              <a:t>, atmosfæren, hydrosfæren</a:t>
            </a:r>
            <a:r>
              <a:rPr lang="da-DK" dirty="0"/>
              <a:t>.</a:t>
            </a:r>
          </a:p>
          <a:p>
            <a:r>
              <a:rPr lang="da-DK" dirty="0"/>
              <a:t>Geologi og geomorfologi undersøger </a:t>
            </a:r>
            <a:r>
              <a:rPr lang="da-DK" dirty="0" err="1"/>
              <a:t>lithosfæren</a:t>
            </a:r>
            <a:endParaRPr lang="da-DK" dirty="0"/>
          </a:p>
          <a:p>
            <a:r>
              <a:rPr lang="da-DK" dirty="0"/>
              <a:t>Meteorologi og klimatologi undersøger atmosfæren.</a:t>
            </a:r>
          </a:p>
          <a:p>
            <a:r>
              <a:rPr lang="da-DK" dirty="0"/>
              <a:t>Hydrosfæren undersøger Jordens vand – under, på og over jordoverfladen.</a:t>
            </a:r>
          </a:p>
          <a:p>
            <a:r>
              <a:rPr lang="da-DK" b="1" dirty="0"/>
              <a:t>De humane og naturlige systemer interaktion er geografis genstandsfelt. </a:t>
            </a:r>
            <a:r>
              <a:rPr lang="da-DK" b="0" dirty="0"/>
              <a:t>Det er rimeligt komplekst og derfor kan man gå en anden vej for at forstå og arbejde med faget.</a:t>
            </a:r>
            <a:endParaRPr lang="da-DK" b="1" dirty="0"/>
          </a:p>
          <a:p>
            <a:r>
              <a:rPr lang="da-DK" dirty="0"/>
              <a:t>Når vi vil forstå geografi, så kan vi med fordel anvende rumlighed, at se og afdække mønstre, undersøge sammenhænge og nogle gange forandringer over tid for at få viden om og indsigt menneskers levevilkår.</a:t>
            </a:r>
          </a:p>
          <a:p>
            <a:endParaRPr lang="da-DK" dirty="0"/>
          </a:p>
        </p:txBody>
      </p:sp>
      <p:sp>
        <p:nvSpPr>
          <p:cNvPr id="4" name="Pladsholder til slidenummer 3"/>
          <p:cNvSpPr>
            <a:spLocks noGrp="1"/>
          </p:cNvSpPr>
          <p:nvPr>
            <p:ph type="sldNum" sz="quarter" idx="5"/>
          </p:nvPr>
        </p:nvSpPr>
        <p:spPr/>
        <p:txBody>
          <a:bodyPr/>
          <a:lstStyle/>
          <a:p>
            <a:fld id="{429E9CAA-FCD1-46BE-8FE2-4A75BE26BB50}" type="slidenum">
              <a:rPr lang="da-DK" smtClean="0"/>
              <a:t>8</a:t>
            </a:fld>
            <a:endParaRPr lang="da-DK"/>
          </a:p>
        </p:txBody>
      </p:sp>
    </p:spTree>
    <p:extLst>
      <p:ext uri="{BB962C8B-B14F-4D97-AF65-F5344CB8AC3E}">
        <p14:creationId xmlns:p14="http://schemas.microsoft.com/office/powerpoint/2010/main" val="33474075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D92C7D-BDEA-AA52-E182-9E5DBA918391}"/>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F22066F4-C99A-9488-CAA1-40B6C0C249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9516954B-04D8-87A4-2DC1-325CB81C777D}"/>
              </a:ext>
            </a:extLst>
          </p:cNvPr>
          <p:cNvSpPr>
            <a:spLocks noGrp="1"/>
          </p:cNvSpPr>
          <p:nvPr>
            <p:ph type="dt" sz="half" idx="10"/>
          </p:nvPr>
        </p:nvSpPr>
        <p:spPr/>
        <p:txBody>
          <a:bodyPr/>
          <a:lstStyle/>
          <a:p>
            <a:fld id="{1BEB0EAD-5407-4F07-B8FB-2AB08CB6E82A}" type="datetimeFigureOut">
              <a:rPr lang="da-DK" smtClean="0"/>
              <a:t>07-11-2023</a:t>
            </a:fld>
            <a:endParaRPr lang="da-DK"/>
          </a:p>
        </p:txBody>
      </p:sp>
      <p:sp>
        <p:nvSpPr>
          <p:cNvPr id="5" name="Pladsholder til sidefod 4">
            <a:extLst>
              <a:ext uri="{FF2B5EF4-FFF2-40B4-BE49-F238E27FC236}">
                <a16:creationId xmlns:a16="http://schemas.microsoft.com/office/drawing/2014/main" id="{3952B08F-9C0C-EB20-8AB1-4E980EC0ACA3}"/>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20FA8BBB-5442-2B12-43A7-A7FDE8F53E3E}"/>
              </a:ext>
            </a:extLst>
          </p:cNvPr>
          <p:cNvSpPr>
            <a:spLocks noGrp="1"/>
          </p:cNvSpPr>
          <p:nvPr>
            <p:ph type="sldNum" sz="quarter" idx="12"/>
          </p:nvPr>
        </p:nvSpPr>
        <p:spPr/>
        <p:txBody>
          <a:bodyPr/>
          <a:lstStyle/>
          <a:p>
            <a:fld id="{19F1982A-9DFB-4E1F-893C-85233618B12F}" type="slidenum">
              <a:rPr lang="da-DK" smtClean="0"/>
              <a:t>‹nr.›</a:t>
            </a:fld>
            <a:endParaRPr lang="da-DK"/>
          </a:p>
        </p:txBody>
      </p:sp>
    </p:spTree>
    <p:extLst>
      <p:ext uri="{BB962C8B-B14F-4D97-AF65-F5344CB8AC3E}">
        <p14:creationId xmlns:p14="http://schemas.microsoft.com/office/powerpoint/2010/main" val="23543741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1A3E7D-5756-9CCA-C9D9-6BD1279BF471}"/>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AE7D290E-A8EE-D822-65BE-AE371CF4F517}"/>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F9BC8E14-2231-DA70-E451-BF44CFEC64B7}"/>
              </a:ext>
            </a:extLst>
          </p:cNvPr>
          <p:cNvSpPr>
            <a:spLocks noGrp="1"/>
          </p:cNvSpPr>
          <p:nvPr>
            <p:ph type="dt" sz="half" idx="10"/>
          </p:nvPr>
        </p:nvSpPr>
        <p:spPr/>
        <p:txBody>
          <a:bodyPr/>
          <a:lstStyle/>
          <a:p>
            <a:fld id="{1BEB0EAD-5407-4F07-B8FB-2AB08CB6E82A}" type="datetimeFigureOut">
              <a:rPr lang="da-DK" smtClean="0"/>
              <a:t>07-11-2023</a:t>
            </a:fld>
            <a:endParaRPr lang="da-DK"/>
          </a:p>
        </p:txBody>
      </p:sp>
      <p:sp>
        <p:nvSpPr>
          <p:cNvPr id="5" name="Pladsholder til sidefod 4">
            <a:extLst>
              <a:ext uri="{FF2B5EF4-FFF2-40B4-BE49-F238E27FC236}">
                <a16:creationId xmlns:a16="http://schemas.microsoft.com/office/drawing/2014/main" id="{941DF73E-7640-D1A9-BDCC-2CA68BB0E334}"/>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6F47DC57-9777-5863-F9F3-9BA9669A41B1}"/>
              </a:ext>
            </a:extLst>
          </p:cNvPr>
          <p:cNvSpPr>
            <a:spLocks noGrp="1"/>
          </p:cNvSpPr>
          <p:nvPr>
            <p:ph type="sldNum" sz="quarter" idx="12"/>
          </p:nvPr>
        </p:nvSpPr>
        <p:spPr/>
        <p:txBody>
          <a:bodyPr/>
          <a:lstStyle/>
          <a:p>
            <a:fld id="{19F1982A-9DFB-4E1F-893C-85233618B12F}" type="slidenum">
              <a:rPr lang="da-DK" smtClean="0"/>
              <a:t>‹nr.›</a:t>
            </a:fld>
            <a:endParaRPr lang="da-DK"/>
          </a:p>
        </p:txBody>
      </p:sp>
    </p:spTree>
    <p:extLst>
      <p:ext uri="{BB962C8B-B14F-4D97-AF65-F5344CB8AC3E}">
        <p14:creationId xmlns:p14="http://schemas.microsoft.com/office/powerpoint/2010/main" val="14447081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E51EE40F-652A-E6DE-58EC-2ADD942065A8}"/>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EA7202B6-771B-A122-6B8D-58D536AF6920}"/>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939E1EEA-35FB-3050-F92D-C63EE35BD60D}"/>
              </a:ext>
            </a:extLst>
          </p:cNvPr>
          <p:cNvSpPr>
            <a:spLocks noGrp="1"/>
          </p:cNvSpPr>
          <p:nvPr>
            <p:ph type="dt" sz="half" idx="10"/>
          </p:nvPr>
        </p:nvSpPr>
        <p:spPr/>
        <p:txBody>
          <a:bodyPr/>
          <a:lstStyle/>
          <a:p>
            <a:fld id="{1BEB0EAD-5407-4F07-B8FB-2AB08CB6E82A}" type="datetimeFigureOut">
              <a:rPr lang="da-DK" smtClean="0"/>
              <a:t>07-11-2023</a:t>
            </a:fld>
            <a:endParaRPr lang="da-DK"/>
          </a:p>
        </p:txBody>
      </p:sp>
      <p:sp>
        <p:nvSpPr>
          <p:cNvPr id="5" name="Pladsholder til sidefod 4">
            <a:extLst>
              <a:ext uri="{FF2B5EF4-FFF2-40B4-BE49-F238E27FC236}">
                <a16:creationId xmlns:a16="http://schemas.microsoft.com/office/drawing/2014/main" id="{36940B90-0ED1-2402-4DC1-F9624677A7E8}"/>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FE3FD887-9CC5-D7C7-3603-EC84A7423AB0}"/>
              </a:ext>
            </a:extLst>
          </p:cNvPr>
          <p:cNvSpPr>
            <a:spLocks noGrp="1"/>
          </p:cNvSpPr>
          <p:nvPr>
            <p:ph type="sldNum" sz="quarter" idx="12"/>
          </p:nvPr>
        </p:nvSpPr>
        <p:spPr/>
        <p:txBody>
          <a:bodyPr/>
          <a:lstStyle/>
          <a:p>
            <a:fld id="{19F1982A-9DFB-4E1F-893C-85233618B12F}" type="slidenum">
              <a:rPr lang="da-DK" smtClean="0"/>
              <a:t>‹nr.›</a:t>
            </a:fld>
            <a:endParaRPr lang="da-DK"/>
          </a:p>
        </p:txBody>
      </p:sp>
    </p:spTree>
    <p:extLst>
      <p:ext uri="{BB962C8B-B14F-4D97-AF65-F5344CB8AC3E}">
        <p14:creationId xmlns:p14="http://schemas.microsoft.com/office/powerpoint/2010/main" val="36040333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085344-2F1E-76EE-6A25-3A676E1D5C87}"/>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A3CA060F-4792-8D0C-CCE4-81A3E92BAD6B}"/>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8E9031A6-C472-E448-A035-D3C5B207BC3B}"/>
              </a:ext>
            </a:extLst>
          </p:cNvPr>
          <p:cNvSpPr>
            <a:spLocks noGrp="1"/>
          </p:cNvSpPr>
          <p:nvPr>
            <p:ph type="dt" sz="half" idx="10"/>
          </p:nvPr>
        </p:nvSpPr>
        <p:spPr/>
        <p:txBody>
          <a:bodyPr/>
          <a:lstStyle/>
          <a:p>
            <a:fld id="{1BEB0EAD-5407-4F07-B8FB-2AB08CB6E82A}" type="datetimeFigureOut">
              <a:rPr lang="da-DK" smtClean="0"/>
              <a:t>07-11-2023</a:t>
            </a:fld>
            <a:endParaRPr lang="da-DK"/>
          </a:p>
        </p:txBody>
      </p:sp>
      <p:sp>
        <p:nvSpPr>
          <p:cNvPr id="5" name="Pladsholder til sidefod 4">
            <a:extLst>
              <a:ext uri="{FF2B5EF4-FFF2-40B4-BE49-F238E27FC236}">
                <a16:creationId xmlns:a16="http://schemas.microsoft.com/office/drawing/2014/main" id="{B9935D50-675F-E01A-E2D2-383393216A03}"/>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15507C56-1C60-73A5-CE85-BB8A444CA0DD}"/>
              </a:ext>
            </a:extLst>
          </p:cNvPr>
          <p:cNvSpPr>
            <a:spLocks noGrp="1"/>
          </p:cNvSpPr>
          <p:nvPr>
            <p:ph type="sldNum" sz="quarter" idx="12"/>
          </p:nvPr>
        </p:nvSpPr>
        <p:spPr/>
        <p:txBody>
          <a:bodyPr/>
          <a:lstStyle/>
          <a:p>
            <a:fld id="{19F1982A-9DFB-4E1F-893C-85233618B12F}" type="slidenum">
              <a:rPr lang="da-DK" smtClean="0"/>
              <a:t>‹nr.›</a:t>
            </a:fld>
            <a:endParaRPr lang="da-DK"/>
          </a:p>
        </p:txBody>
      </p:sp>
    </p:spTree>
    <p:extLst>
      <p:ext uri="{BB962C8B-B14F-4D97-AF65-F5344CB8AC3E}">
        <p14:creationId xmlns:p14="http://schemas.microsoft.com/office/powerpoint/2010/main" val="27320527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4AD3C0-3E90-7B54-65F6-A631CC7685C5}"/>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E7945F11-57E6-B40D-4580-6586B8F9B79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547B4C02-B258-BAC5-45B8-ECEE4AC46933}"/>
              </a:ext>
            </a:extLst>
          </p:cNvPr>
          <p:cNvSpPr>
            <a:spLocks noGrp="1"/>
          </p:cNvSpPr>
          <p:nvPr>
            <p:ph type="dt" sz="half" idx="10"/>
          </p:nvPr>
        </p:nvSpPr>
        <p:spPr/>
        <p:txBody>
          <a:bodyPr/>
          <a:lstStyle/>
          <a:p>
            <a:fld id="{1BEB0EAD-5407-4F07-B8FB-2AB08CB6E82A}" type="datetimeFigureOut">
              <a:rPr lang="da-DK" smtClean="0"/>
              <a:t>07-11-2023</a:t>
            </a:fld>
            <a:endParaRPr lang="da-DK"/>
          </a:p>
        </p:txBody>
      </p:sp>
      <p:sp>
        <p:nvSpPr>
          <p:cNvPr id="5" name="Pladsholder til sidefod 4">
            <a:extLst>
              <a:ext uri="{FF2B5EF4-FFF2-40B4-BE49-F238E27FC236}">
                <a16:creationId xmlns:a16="http://schemas.microsoft.com/office/drawing/2014/main" id="{D4DA78A3-B968-BD82-8290-D3C284F08948}"/>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9C33D752-D103-7242-FD32-04150131E430}"/>
              </a:ext>
            </a:extLst>
          </p:cNvPr>
          <p:cNvSpPr>
            <a:spLocks noGrp="1"/>
          </p:cNvSpPr>
          <p:nvPr>
            <p:ph type="sldNum" sz="quarter" idx="12"/>
          </p:nvPr>
        </p:nvSpPr>
        <p:spPr/>
        <p:txBody>
          <a:bodyPr/>
          <a:lstStyle/>
          <a:p>
            <a:fld id="{19F1982A-9DFB-4E1F-893C-85233618B12F}" type="slidenum">
              <a:rPr lang="da-DK" smtClean="0"/>
              <a:t>‹nr.›</a:t>
            </a:fld>
            <a:endParaRPr lang="da-DK"/>
          </a:p>
        </p:txBody>
      </p:sp>
    </p:spTree>
    <p:extLst>
      <p:ext uri="{BB962C8B-B14F-4D97-AF65-F5344CB8AC3E}">
        <p14:creationId xmlns:p14="http://schemas.microsoft.com/office/powerpoint/2010/main" val="30444928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E0FEC2-7EBE-30E5-1261-6A9422AEB456}"/>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455A8BFF-1B44-7607-ED73-EE3314A5ED64}"/>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5F206038-493B-04D3-7198-D2D7E4C0C34F}"/>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48E11A5E-0B10-F358-A103-38A95F3D3B6F}"/>
              </a:ext>
            </a:extLst>
          </p:cNvPr>
          <p:cNvSpPr>
            <a:spLocks noGrp="1"/>
          </p:cNvSpPr>
          <p:nvPr>
            <p:ph type="dt" sz="half" idx="10"/>
          </p:nvPr>
        </p:nvSpPr>
        <p:spPr/>
        <p:txBody>
          <a:bodyPr/>
          <a:lstStyle/>
          <a:p>
            <a:fld id="{1BEB0EAD-5407-4F07-B8FB-2AB08CB6E82A}" type="datetimeFigureOut">
              <a:rPr lang="da-DK" smtClean="0"/>
              <a:t>07-11-2023</a:t>
            </a:fld>
            <a:endParaRPr lang="da-DK"/>
          </a:p>
        </p:txBody>
      </p:sp>
      <p:sp>
        <p:nvSpPr>
          <p:cNvPr id="6" name="Pladsholder til sidefod 5">
            <a:extLst>
              <a:ext uri="{FF2B5EF4-FFF2-40B4-BE49-F238E27FC236}">
                <a16:creationId xmlns:a16="http://schemas.microsoft.com/office/drawing/2014/main" id="{2FE0369C-7261-F728-C2CF-55B7EF35492F}"/>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9F1B80B9-3915-C413-BC67-BA03CE92ADFC}"/>
              </a:ext>
            </a:extLst>
          </p:cNvPr>
          <p:cNvSpPr>
            <a:spLocks noGrp="1"/>
          </p:cNvSpPr>
          <p:nvPr>
            <p:ph type="sldNum" sz="quarter" idx="12"/>
          </p:nvPr>
        </p:nvSpPr>
        <p:spPr/>
        <p:txBody>
          <a:bodyPr/>
          <a:lstStyle/>
          <a:p>
            <a:fld id="{19F1982A-9DFB-4E1F-893C-85233618B12F}" type="slidenum">
              <a:rPr lang="da-DK" smtClean="0"/>
              <a:t>‹nr.›</a:t>
            </a:fld>
            <a:endParaRPr lang="da-DK"/>
          </a:p>
        </p:txBody>
      </p:sp>
    </p:spTree>
    <p:extLst>
      <p:ext uri="{BB962C8B-B14F-4D97-AF65-F5344CB8AC3E}">
        <p14:creationId xmlns:p14="http://schemas.microsoft.com/office/powerpoint/2010/main" val="4125713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AD9A42-79EF-3300-0681-0430EDB6AB5F}"/>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A0A79472-71CD-5587-4FAA-5D78564CEE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6E671F45-F1B6-5A20-3BAC-4E00FCD109EC}"/>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7BE462A2-B82B-0B6E-AB13-790C96F7A4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17C91877-7C1F-2953-5217-E52361989BB2}"/>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B5A45B5E-87A5-207E-BB39-78CC1C57268B}"/>
              </a:ext>
            </a:extLst>
          </p:cNvPr>
          <p:cNvSpPr>
            <a:spLocks noGrp="1"/>
          </p:cNvSpPr>
          <p:nvPr>
            <p:ph type="dt" sz="half" idx="10"/>
          </p:nvPr>
        </p:nvSpPr>
        <p:spPr/>
        <p:txBody>
          <a:bodyPr/>
          <a:lstStyle/>
          <a:p>
            <a:fld id="{1BEB0EAD-5407-4F07-B8FB-2AB08CB6E82A}" type="datetimeFigureOut">
              <a:rPr lang="da-DK" smtClean="0"/>
              <a:t>07-11-2023</a:t>
            </a:fld>
            <a:endParaRPr lang="da-DK"/>
          </a:p>
        </p:txBody>
      </p:sp>
      <p:sp>
        <p:nvSpPr>
          <p:cNvPr id="8" name="Pladsholder til sidefod 7">
            <a:extLst>
              <a:ext uri="{FF2B5EF4-FFF2-40B4-BE49-F238E27FC236}">
                <a16:creationId xmlns:a16="http://schemas.microsoft.com/office/drawing/2014/main" id="{16B40AD9-F766-A7BB-ADA0-D8DCD4CD53DE}"/>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A57D2BAA-6A4B-02F3-5984-E1F4341F2529}"/>
              </a:ext>
            </a:extLst>
          </p:cNvPr>
          <p:cNvSpPr>
            <a:spLocks noGrp="1"/>
          </p:cNvSpPr>
          <p:nvPr>
            <p:ph type="sldNum" sz="quarter" idx="12"/>
          </p:nvPr>
        </p:nvSpPr>
        <p:spPr/>
        <p:txBody>
          <a:bodyPr/>
          <a:lstStyle/>
          <a:p>
            <a:fld id="{19F1982A-9DFB-4E1F-893C-85233618B12F}" type="slidenum">
              <a:rPr lang="da-DK" smtClean="0"/>
              <a:t>‹nr.›</a:t>
            </a:fld>
            <a:endParaRPr lang="da-DK"/>
          </a:p>
        </p:txBody>
      </p:sp>
    </p:spTree>
    <p:extLst>
      <p:ext uri="{BB962C8B-B14F-4D97-AF65-F5344CB8AC3E}">
        <p14:creationId xmlns:p14="http://schemas.microsoft.com/office/powerpoint/2010/main" val="29407029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63FB9-2849-48DB-8BE5-CFFBDB724753}"/>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1086DD8C-573B-AD06-B504-402CCB2627F5}"/>
              </a:ext>
            </a:extLst>
          </p:cNvPr>
          <p:cNvSpPr>
            <a:spLocks noGrp="1"/>
          </p:cNvSpPr>
          <p:nvPr>
            <p:ph type="dt" sz="half" idx="10"/>
          </p:nvPr>
        </p:nvSpPr>
        <p:spPr/>
        <p:txBody>
          <a:bodyPr/>
          <a:lstStyle/>
          <a:p>
            <a:fld id="{1BEB0EAD-5407-4F07-B8FB-2AB08CB6E82A}" type="datetimeFigureOut">
              <a:rPr lang="da-DK" smtClean="0"/>
              <a:t>07-11-2023</a:t>
            </a:fld>
            <a:endParaRPr lang="da-DK"/>
          </a:p>
        </p:txBody>
      </p:sp>
      <p:sp>
        <p:nvSpPr>
          <p:cNvPr id="4" name="Pladsholder til sidefod 3">
            <a:extLst>
              <a:ext uri="{FF2B5EF4-FFF2-40B4-BE49-F238E27FC236}">
                <a16:creationId xmlns:a16="http://schemas.microsoft.com/office/drawing/2014/main" id="{9DFEA663-C865-EFE1-24AB-10E524CE00B4}"/>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47CA7F6F-2AB5-D04F-8A6C-E1BEEFDD9543}"/>
              </a:ext>
            </a:extLst>
          </p:cNvPr>
          <p:cNvSpPr>
            <a:spLocks noGrp="1"/>
          </p:cNvSpPr>
          <p:nvPr>
            <p:ph type="sldNum" sz="quarter" idx="12"/>
          </p:nvPr>
        </p:nvSpPr>
        <p:spPr/>
        <p:txBody>
          <a:bodyPr/>
          <a:lstStyle/>
          <a:p>
            <a:fld id="{19F1982A-9DFB-4E1F-893C-85233618B12F}" type="slidenum">
              <a:rPr lang="da-DK" smtClean="0"/>
              <a:t>‹nr.›</a:t>
            </a:fld>
            <a:endParaRPr lang="da-DK"/>
          </a:p>
        </p:txBody>
      </p:sp>
    </p:spTree>
    <p:extLst>
      <p:ext uri="{BB962C8B-B14F-4D97-AF65-F5344CB8AC3E}">
        <p14:creationId xmlns:p14="http://schemas.microsoft.com/office/powerpoint/2010/main" val="23277674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CBF13CB2-88EA-5401-BCEF-C7571E2257BE}"/>
              </a:ext>
            </a:extLst>
          </p:cNvPr>
          <p:cNvSpPr>
            <a:spLocks noGrp="1"/>
          </p:cNvSpPr>
          <p:nvPr>
            <p:ph type="dt" sz="half" idx="10"/>
          </p:nvPr>
        </p:nvSpPr>
        <p:spPr/>
        <p:txBody>
          <a:bodyPr/>
          <a:lstStyle/>
          <a:p>
            <a:fld id="{1BEB0EAD-5407-4F07-B8FB-2AB08CB6E82A}" type="datetimeFigureOut">
              <a:rPr lang="da-DK" smtClean="0"/>
              <a:t>07-11-2023</a:t>
            </a:fld>
            <a:endParaRPr lang="da-DK"/>
          </a:p>
        </p:txBody>
      </p:sp>
      <p:sp>
        <p:nvSpPr>
          <p:cNvPr id="3" name="Pladsholder til sidefod 2">
            <a:extLst>
              <a:ext uri="{FF2B5EF4-FFF2-40B4-BE49-F238E27FC236}">
                <a16:creationId xmlns:a16="http://schemas.microsoft.com/office/drawing/2014/main" id="{82F195D0-C340-6F7C-1656-3FAE2E12950C}"/>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C89827EC-6C12-4DFA-D9D1-110CF6426AEA}"/>
              </a:ext>
            </a:extLst>
          </p:cNvPr>
          <p:cNvSpPr>
            <a:spLocks noGrp="1"/>
          </p:cNvSpPr>
          <p:nvPr>
            <p:ph type="sldNum" sz="quarter" idx="12"/>
          </p:nvPr>
        </p:nvSpPr>
        <p:spPr/>
        <p:txBody>
          <a:bodyPr/>
          <a:lstStyle/>
          <a:p>
            <a:fld id="{19F1982A-9DFB-4E1F-893C-85233618B12F}" type="slidenum">
              <a:rPr lang="da-DK" smtClean="0"/>
              <a:t>‹nr.›</a:t>
            </a:fld>
            <a:endParaRPr lang="da-DK"/>
          </a:p>
        </p:txBody>
      </p:sp>
    </p:spTree>
    <p:extLst>
      <p:ext uri="{BB962C8B-B14F-4D97-AF65-F5344CB8AC3E}">
        <p14:creationId xmlns:p14="http://schemas.microsoft.com/office/powerpoint/2010/main" val="6973885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14D349-C5CE-9656-B5E4-B3A6B7745F4B}"/>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7DB09A53-33A1-0346-896B-9710194C827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81C46268-0FCA-9959-D789-7570624B96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974FFE67-4296-6A19-2711-F8B2830CF705}"/>
              </a:ext>
            </a:extLst>
          </p:cNvPr>
          <p:cNvSpPr>
            <a:spLocks noGrp="1"/>
          </p:cNvSpPr>
          <p:nvPr>
            <p:ph type="dt" sz="half" idx="10"/>
          </p:nvPr>
        </p:nvSpPr>
        <p:spPr/>
        <p:txBody>
          <a:bodyPr/>
          <a:lstStyle/>
          <a:p>
            <a:fld id="{1BEB0EAD-5407-4F07-B8FB-2AB08CB6E82A}" type="datetimeFigureOut">
              <a:rPr lang="da-DK" smtClean="0"/>
              <a:t>07-11-2023</a:t>
            </a:fld>
            <a:endParaRPr lang="da-DK"/>
          </a:p>
        </p:txBody>
      </p:sp>
      <p:sp>
        <p:nvSpPr>
          <p:cNvPr id="6" name="Pladsholder til sidefod 5">
            <a:extLst>
              <a:ext uri="{FF2B5EF4-FFF2-40B4-BE49-F238E27FC236}">
                <a16:creationId xmlns:a16="http://schemas.microsoft.com/office/drawing/2014/main" id="{E4F1DFF4-A7AC-73D7-0EB7-F03E0F389582}"/>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E2284AE9-8E56-A8F4-3E80-44DAF3583E87}"/>
              </a:ext>
            </a:extLst>
          </p:cNvPr>
          <p:cNvSpPr>
            <a:spLocks noGrp="1"/>
          </p:cNvSpPr>
          <p:nvPr>
            <p:ph type="sldNum" sz="quarter" idx="12"/>
          </p:nvPr>
        </p:nvSpPr>
        <p:spPr/>
        <p:txBody>
          <a:bodyPr/>
          <a:lstStyle/>
          <a:p>
            <a:fld id="{19F1982A-9DFB-4E1F-893C-85233618B12F}" type="slidenum">
              <a:rPr lang="da-DK" smtClean="0"/>
              <a:t>‹nr.›</a:t>
            </a:fld>
            <a:endParaRPr lang="da-DK"/>
          </a:p>
        </p:txBody>
      </p:sp>
    </p:spTree>
    <p:extLst>
      <p:ext uri="{BB962C8B-B14F-4D97-AF65-F5344CB8AC3E}">
        <p14:creationId xmlns:p14="http://schemas.microsoft.com/office/powerpoint/2010/main" val="25380499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69E508-F392-C96E-4884-76059F32DFB6}"/>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F0C15D59-DF10-9C74-48AB-A66CA9ED697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B37947D1-EDB4-A25A-FF44-C3E8794545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92FC39E1-8FBE-ACA4-9A23-215FECC31C80}"/>
              </a:ext>
            </a:extLst>
          </p:cNvPr>
          <p:cNvSpPr>
            <a:spLocks noGrp="1"/>
          </p:cNvSpPr>
          <p:nvPr>
            <p:ph type="dt" sz="half" idx="10"/>
          </p:nvPr>
        </p:nvSpPr>
        <p:spPr/>
        <p:txBody>
          <a:bodyPr/>
          <a:lstStyle/>
          <a:p>
            <a:fld id="{1BEB0EAD-5407-4F07-B8FB-2AB08CB6E82A}" type="datetimeFigureOut">
              <a:rPr lang="da-DK" smtClean="0"/>
              <a:t>07-11-2023</a:t>
            </a:fld>
            <a:endParaRPr lang="da-DK"/>
          </a:p>
        </p:txBody>
      </p:sp>
      <p:sp>
        <p:nvSpPr>
          <p:cNvPr id="6" name="Pladsholder til sidefod 5">
            <a:extLst>
              <a:ext uri="{FF2B5EF4-FFF2-40B4-BE49-F238E27FC236}">
                <a16:creationId xmlns:a16="http://schemas.microsoft.com/office/drawing/2014/main" id="{4ED266B3-2259-20C4-9BA1-BD12207A42A3}"/>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D3156B6B-BB55-02DC-7F67-0A86FE751963}"/>
              </a:ext>
            </a:extLst>
          </p:cNvPr>
          <p:cNvSpPr>
            <a:spLocks noGrp="1"/>
          </p:cNvSpPr>
          <p:nvPr>
            <p:ph type="sldNum" sz="quarter" idx="12"/>
          </p:nvPr>
        </p:nvSpPr>
        <p:spPr/>
        <p:txBody>
          <a:bodyPr/>
          <a:lstStyle/>
          <a:p>
            <a:fld id="{19F1982A-9DFB-4E1F-893C-85233618B12F}" type="slidenum">
              <a:rPr lang="da-DK" smtClean="0"/>
              <a:t>‹nr.›</a:t>
            </a:fld>
            <a:endParaRPr lang="da-DK"/>
          </a:p>
        </p:txBody>
      </p:sp>
    </p:spTree>
    <p:extLst>
      <p:ext uri="{BB962C8B-B14F-4D97-AF65-F5344CB8AC3E}">
        <p14:creationId xmlns:p14="http://schemas.microsoft.com/office/powerpoint/2010/main" val="19994251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E15ABA96-D7F2-59D1-99EE-5BAC636674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D0B26B89-30C9-D364-E400-3E229B2FEF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8D13CF75-1B09-A2B2-C6B3-1A478A467D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EB0EAD-5407-4F07-B8FB-2AB08CB6E82A}" type="datetimeFigureOut">
              <a:rPr lang="da-DK" smtClean="0"/>
              <a:t>07-11-2023</a:t>
            </a:fld>
            <a:endParaRPr lang="da-DK"/>
          </a:p>
        </p:txBody>
      </p:sp>
      <p:sp>
        <p:nvSpPr>
          <p:cNvPr id="5" name="Pladsholder til sidefod 4">
            <a:extLst>
              <a:ext uri="{FF2B5EF4-FFF2-40B4-BE49-F238E27FC236}">
                <a16:creationId xmlns:a16="http://schemas.microsoft.com/office/drawing/2014/main" id="{419B2051-5D9D-7E33-2A21-C9A686F98C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F3278F88-EB81-D5FA-075D-09592F39BA0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F1982A-9DFB-4E1F-893C-85233618B12F}" type="slidenum">
              <a:rPr lang="da-DK" smtClean="0"/>
              <a:t>‹nr.›</a:t>
            </a:fld>
            <a:endParaRPr lang="da-DK"/>
          </a:p>
        </p:txBody>
      </p:sp>
    </p:spTree>
    <p:extLst>
      <p:ext uri="{BB962C8B-B14F-4D97-AF65-F5344CB8AC3E}">
        <p14:creationId xmlns:p14="http://schemas.microsoft.com/office/powerpoint/2010/main" val="28547149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656329-00FC-A7C6-1F51-6EC934C3D581}"/>
              </a:ext>
            </a:extLst>
          </p:cNvPr>
          <p:cNvSpPr>
            <a:spLocks noGrp="1"/>
          </p:cNvSpPr>
          <p:nvPr>
            <p:ph type="title"/>
          </p:nvPr>
        </p:nvSpPr>
        <p:spPr/>
        <p:txBody>
          <a:bodyPr/>
          <a:lstStyle/>
          <a:p>
            <a:endParaRPr lang="da-DK"/>
          </a:p>
        </p:txBody>
      </p:sp>
      <p:sp>
        <p:nvSpPr>
          <p:cNvPr id="3" name="Pladsholder til indhold 2">
            <a:extLst>
              <a:ext uri="{FF2B5EF4-FFF2-40B4-BE49-F238E27FC236}">
                <a16:creationId xmlns:a16="http://schemas.microsoft.com/office/drawing/2014/main" id="{3F7A351B-0182-28F2-E3A5-B4792C6C95AD}"/>
              </a:ext>
            </a:extLst>
          </p:cNvPr>
          <p:cNvSpPr>
            <a:spLocks noGrp="1"/>
          </p:cNvSpPr>
          <p:nvPr>
            <p:ph idx="1"/>
          </p:nvPr>
        </p:nvSpPr>
        <p:spPr/>
        <p:txBody>
          <a:bodyPr/>
          <a:lstStyle/>
          <a:p>
            <a:endParaRPr lang="da-DK"/>
          </a:p>
        </p:txBody>
      </p:sp>
      <p:pic>
        <p:nvPicPr>
          <p:cNvPr id="4" name="Billede 3" descr="Et billede, der indeholder udendørs, markedsplads, vegetabilsk, person&#10;&#10;Automatisk genereret beskrivelse">
            <a:extLst>
              <a:ext uri="{FF2B5EF4-FFF2-40B4-BE49-F238E27FC236}">
                <a16:creationId xmlns:a16="http://schemas.microsoft.com/office/drawing/2014/main" id="{4DDFF24B-EC86-BBCF-4AED-27217FD5AE6E}"/>
              </a:ext>
            </a:extLst>
          </p:cNvPr>
          <p:cNvPicPr>
            <a:picLocks noChangeAspect="1"/>
          </p:cNvPicPr>
          <p:nvPr/>
        </p:nvPicPr>
        <p:blipFill rotWithShape="1">
          <a:blip r:embed="rId2">
            <a:extLst>
              <a:ext uri="{28A0092B-C50C-407E-A947-70E740481C1C}">
                <a14:useLocalDpi xmlns:a14="http://schemas.microsoft.com/office/drawing/2010/main" val="0"/>
              </a:ext>
            </a:extLst>
          </a:blip>
          <a:srcRect t="5039" b="19961"/>
          <a:stretch/>
        </p:blipFill>
        <p:spPr>
          <a:xfrm>
            <a:off x="20" y="10"/>
            <a:ext cx="12191980" cy="6857990"/>
          </a:xfrm>
          <a:prstGeom prst="rect">
            <a:avLst/>
          </a:prstGeom>
        </p:spPr>
      </p:pic>
      <p:pic>
        <p:nvPicPr>
          <p:cNvPr id="5" name="Billede 4">
            <a:extLst>
              <a:ext uri="{FF2B5EF4-FFF2-40B4-BE49-F238E27FC236}">
                <a16:creationId xmlns:a16="http://schemas.microsoft.com/office/drawing/2014/main" id="{B6A72997-0FE7-1A7B-AE10-8D2ADCE4E1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66718" y="3750988"/>
            <a:ext cx="3059630" cy="2907077"/>
          </a:xfrm>
          <a:prstGeom prst="rect">
            <a:avLst/>
          </a:prstGeom>
        </p:spPr>
      </p:pic>
    </p:spTree>
    <p:extLst>
      <p:ext uri="{BB962C8B-B14F-4D97-AF65-F5344CB8AC3E}">
        <p14:creationId xmlns:p14="http://schemas.microsoft.com/office/powerpoint/2010/main" val="19364369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C2A040-7AA4-3A4A-349B-19243D78D67D}"/>
              </a:ext>
            </a:extLst>
          </p:cNvPr>
          <p:cNvSpPr>
            <a:spLocks noGrp="1"/>
          </p:cNvSpPr>
          <p:nvPr>
            <p:ph type="ctrTitle"/>
          </p:nvPr>
        </p:nvSpPr>
        <p:spPr>
          <a:xfrm>
            <a:off x="1524000" y="756201"/>
            <a:ext cx="9144000" cy="2045722"/>
          </a:xfrm>
        </p:spPr>
        <p:txBody>
          <a:bodyPr/>
          <a:lstStyle/>
          <a:p>
            <a:r>
              <a:rPr lang="da-DK" dirty="0"/>
              <a:t>Forandringer over tid</a:t>
            </a:r>
            <a:br>
              <a:rPr lang="da-DK" dirty="0"/>
            </a:br>
            <a:r>
              <a:rPr lang="da-DK" dirty="0"/>
              <a:t>før, nu og i fremtiden</a:t>
            </a:r>
          </a:p>
        </p:txBody>
      </p:sp>
      <p:sp>
        <p:nvSpPr>
          <p:cNvPr id="3" name="Undertitel 2">
            <a:extLst>
              <a:ext uri="{FF2B5EF4-FFF2-40B4-BE49-F238E27FC236}">
                <a16:creationId xmlns:a16="http://schemas.microsoft.com/office/drawing/2014/main" id="{76B20421-93FB-7BCB-CC73-349C400CEBD3}"/>
              </a:ext>
            </a:extLst>
          </p:cNvPr>
          <p:cNvSpPr>
            <a:spLocks noGrp="1"/>
          </p:cNvSpPr>
          <p:nvPr>
            <p:ph type="subTitle" idx="1"/>
          </p:nvPr>
        </p:nvSpPr>
        <p:spPr>
          <a:xfrm>
            <a:off x="1551962" y="3102429"/>
            <a:ext cx="9116037" cy="953649"/>
          </a:xfrm>
        </p:spPr>
        <p:txBody>
          <a:bodyPr/>
          <a:lstStyle/>
          <a:p>
            <a:r>
              <a:rPr lang="da-DK" dirty="0"/>
              <a:t>Geografforbundets kursus med afsæt i geografiens fem dimensioner</a:t>
            </a:r>
          </a:p>
          <a:p>
            <a:r>
              <a:rPr lang="da-DK" dirty="0"/>
              <a:t>Tirsdag den 14. november 2023</a:t>
            </a:r>
          </a:p>
          <a:p>
            <a:endParaRPr lang="da-DK" dirty="0"/>
          </a:p>
        </p:txBody>
      </p:sp>
      <p:pic>
        <p:nvPicPr>
          <p:cNvPr id="4" name="Billede 3">
            <a:extLst>
              <a:ext uri="{FF2B5EF4-FFF2-40B4-BE49-F238E27FC236}">
                <a16:creationId xmlns:a16="http://schemas.microsoft.com/office/drawing/2014/main" id="{7C83C653-0BF0-9627-CD73-7FBF4325EF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4656" y="-9299"/>
            <a:ext cx="2386361" cy="734128"/>
          </a:xfrm>
          <a:prstGeom prst="rect">
            <a:avLst/>
          </a:prstGeom>
        </p:spPr>
      </p:pic>
      <p:pic>
        <p:nvPicPr>
          <p:cNvPr id="5" name="Billede 4">
            <a:extLst>
              <a:ext uri="{FF2B5EF4-FFF2-40B4-BE49-F238E27FC236}">
                <a16:creationId xmlns:a16="http://schemas.microsoft.com/office/drawing/2014/main" id="{D965E77C-B7C2-257A-3E10-0D67AA2B9BA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bwMode="auto">
          <a:xfrm>
            <a:off x="3921017" y="22073"/>
            <a:ext cx="5019040" cy="676910"/>
          </a:xfrm>
          <a:prstGeom prst="rect">
            <a:avLst/>
          </a:prstGeom>
          <a:ln>
            <a:noFill/>
          </a:ln>
          <a:extLst>
            <a:ext uri="{53640926-AAD7-44D8-BBD7-CCE9431645EC}">
              <a14:shadowObscured xmlns:a14="http://schemas.microsoft.com/office/drawing/2010/main"/>
            </a:ext>
          </a:extLst>
        </p:spPr>
      </p:pic>
      <p:pic>
        <p:nvPicPr>
          <p:cNvPr id="6" name="Billede 5">
            <a:extLst>
              <a:ext uri="{FF2B5EF4-FFF2-40B4-BE49-F238E27FC236}">
                <a16:creationId xmlns:a16="http://schemas.microsoft.com/office/drawing/2014/main" id="{116FDE0B-D3FC-DC98-D2BC-6B3B48EBA1D7}"/>
              </a:ext>
            </a:extLst>
          </p:cNvPr>
          <p:cNvPicPr>
            <a:picLocks noChangeAspect="1"/>
          </p:cNvPicPr>
          <p:nvPr/>
        </p:nvPicPr>
        <p:blipFill rotWithShape="1">
          <a:blip r:embed="rId4"/>
          <a:srcRect t="17123" b="6864"/>
          <a:stretch/>
        </p:blipFill>
        <p:spPr>
          <a:xfrm>
            <a:off x="354563" y="4497354"/>
            <a:ext cx="11513976" cy="2155373"/>
          </a:xfrm>
          <a:prstGeom prst="rect">
            <a:avLst/>
          </a:prstGeom>
        </p:spPr>
      </p:pic>
    </p:spTree>
    <p:extLst>
      <p:ext uri="{BB962C8B-B14F-4D97-AF65-F5344CB8AC3E}">
        <p14:creationId xmlns:p14="http://schemas.microsoft.com/office/powerpoint/2010/main" val="6913789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p:cNvPicPr>
            <a:picLocks noChangeAspect="1"/>
          </p:cNvPicPr>
          <p:nvPr/>
        </p:nvPicPr>
        <p:blipFill>
          <a:blip r:embed="rId3"/>
          <a:stretch>
            <a:fillRect/>
          </a:stretch>
        </p:blipFill>
        <p:spPr>
          <a:xfrm>
            <a:off x="0" y="0"/>
            <a:ext cx="2467319" cy="714475"/>
          </a:xfrm>
          <a:prstGeom prst="rect">
            <a:avLst/>
          </a:prstGeom>
        </p:spPr>
      </p:pic>
      <p:pic>
        <p:nvPicPr>
          <p:cNvPr id="5" name="Pladsholder til indhold 8"/>
          <p:cNvPicPr>
            <a:picLocks noChangeAspect="1"/>
          </p:cNvPicPr>
          <p:nvPr/>
        </p:nvPicPr>
        <p:blipFill rotWithShape="1">
          <a:blip r:embed="rId4"/>
          <a:srcRect r="17269"/>
          <a:stretch/>
        </p:blipFill>
        <p:spPr>
          <a:xfrm>
            <a:off x="2467319" y="-1"/>
            <a:ext cx="9721722" cy="714475"/>
          </a:xfrm>
          <a:prstGeom prst="rect">
            <a:avLst/>
          </a:prstGeom>
        </p:spPr>
      </p:pic>
      <p:sp>
        <p:nvSpPr>
          <p:cNvPr id="7" name="Titel 6">
            <a:extLst>
              <a:ext uri="{FF2B5EF4-FFF2-40B4-BE49-F238E27FC236}">
                <a16:creationId xmlns:a16="http://schemas.microsoft.com/office/drawing/2014/main" id="{EC8DDCA0-D3FC-2344-7894-C9AAAC8E1A28}"/>
              </a:ext>
            </a:extLst>
          </p:cNvPr>
          <p:cNvSpPr>
            <a:spLocks noGrp="1"/>
          </p:cNvSpPr>
          <p:nvPr>
            <p:ph type="title"/>
          </p:nvPr>
        </p:nvSpPr>
        <p:spPr/>
        <p:txBody>
          <a:bodyPr/>
          <a:lstStyle/>
          <a:p>
            <a:r>
              <a:rPr lang="da-DK" b="1" dirty="0"/>
              <a:t>Forandringer over tid</a:t>
            </a:r>
          </a:p>
        </p:txBody>
      </p:sp>
      <p:sp>
        <p:nvSpPr>
          <p:cNvPr id="8" name="Pladsholder til indhold 7">
            <a:extLst>
              <a:ext uri="{FF2B5EF4-FFF2-40B4-BE49-F238E27FC236}">
                <a16:creationId xmlns:a16="http://schemas.microsoft.com/office/drawing/2014/main" id="{567E2B50-1CEA-95DB-C3A2-2BEC0B2F5CFB}"/>
              </a:ext>
            </a:extLst>
          </p:cNvPr>
          <p:cNvSpPr>
            <a:spLocks noGrp="1"/>
          </p:cNvSpPr>
          <p:nvPr>
            <p:ph idx="1"/>
          </p:nvPr>
        </p:nvSpPr>
        <p:spPr/>
        <p:txBody>
          <a:bodyPr/>
          <a:lstStyle/>
          <a:p>
            <a:pPr marL="0" indent="0">
              <a:buNone/>
            </a:pPr>
            <a:r>
              <a:rPr lang="da-DK" dirty="0"/>
              <a:t>Før, nu og i fremtiden</a:t>
            </a:r>
          </a:p>
          <a:p>
            <a:pPr marL="0" indent="0">
              <a:buNone/>
            </a:pPr>
            <a:endParaRPr lang="da-DK" dirty="0"/>
          </a:p>
          <a:p>
            <a:r>
              <a:rPr lang="da-DK" dirty="0"/>
              <a:t>Tektoniske bevægelser</a:t>
            </a:r>
          </a:p>
          <a:p>
            <a:r>
              <a:rPr lang="da-DK" dirty="0"/>
              <a:t>Klimaændringer før og nu</a:t>
            </a:r>
          </a:p>
          <a:p>
            <a:r>
              <a:rPr lang="da-DK" dirty="0"/>
              <a:t>Befolkningstal </a:t>
            </a:r>
          </a:p>
          <a:p>
            <a:r>
              <a:rPr lang="da-DK" dirty="0"/>
              <a:t>Produktionsformer</a:t>
            </a:r>
          </a:p>
          <a:p>
            <a:r>
              <a:rPr lang="da-DK" dirty="0"/>
              <a:t>Energikilder og forbrug</a:t>
            </a:r>
          </a:p>
          <a:p>
            <a:r>
              <a:rPr lang="da-DK" dirty="0"/>
              <a:t>Teknologi</a:t>
            </a:r>
          </a:p>
          <a:p>
            <a:endParaRPr lang="da-DK" dirty="0"/>
          </a:p>
        </p:txBody>
      </p:sp>
      <p:pic>
        <p:nvPicPr>
          <p:cNvPr id="2" name="Billede 1">
            <a:extLst>
              <a:ext uri="{FF2B5EF4-FFF2-40B4-BE49-F238E27FC236}">
                <a16:creationId xmlns:a16="http://schemas.microsoft.com/office/drawing/2014/main" id="{5931E53D-5F65-F1F5-67C1-B98420B6419C}"/>
              </a:ext>
            </a:extLst>
          </p:cNvPr>
          <p:cNvPicPr>
            <a:picLocks noChangeAspect="1"/>
          </p:cNvPicPr>
          <p:nvPr/>
        </p:nvPicPr>
        <p:blipFill rotWithShape="1">
          <a:blip r:embed="rId5"/>
          <a:srcRect b="15414"/>
          <a:stretch/>
        </p:blipFill>
        <p:spPr>
          <a:xfrm>
            <a:off x="5679346" y="3194632"/>
            <a:ext cx="6512653" cy="3663368"/>
          </a:xfrm>
          <a:prstGeom prst="rect">
            <a:avLst/>
          </a:prstGeom>
        </p:spPr>
      </p:pic>
    </p:spTree>
    <p:extLst>
      <p:ext uri="{BB962C8B-B14F-4D97-AF65-F5344CB8AC3E}">
        <p14:creationId xmlns:p14="http://schemas.microsoft.com/office/powerpoint/2010/main" val="42732147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42C4C278-411E-4029-B15C-A913406DE33C}"/>
              </a:ext>
            </a:extLst>
          </p:cNvPr>
          <p:cNvPicPr>
            <a:picLocks noChangeAspect="1"/>
          </p:cNvPicPr>
          <p:nvPr/>
        </p:nvPicPr>
        <p:blipFill rotWithShape="1">
          <a:blip r:embed="rId3"/>
          <a:srcRect t="13050" b="11950"/>
          <a:stretch/>
        </p:blipFill>
        <p:spPr>
          <a:xfrm>
            <a:off x="20" y="10"/>
            <a:ext cx="12191980" cy="6857990"/>
          </a:xfrm>
          <a:prstGeom prst="rect">
            <a:avLst/>
          </a:prstGeom>
        </p:spPr>
      </p:pic>
      <p:sp>
        <p:nvSpPr>
          <p:cNvPr id="5" name="Tekstfelt 4">
            <a:extLst>
              <a:ext uri="{FF2B5EF4-FFF2-40B4-BE49-F238E27FC236}">
                <a16:creationId xmlns:a16="http://schemas.microsoft.com/office/drawing/2014/main" id="{6CCE353D-4C18-46C1-81B4-88179557A737}"/>
              </a:ext>
            </a:extLst>
          </p:cNvPr>
          <p:cNvSpPr txBox="1"/>
          <p:nvPr/>
        </p:nvSpPr>
        <p:spPr>
          <a:xfrm>
            <a:off x="218114" y="5536732"/>
            <a:ext cx="5031317" cy="1384995"/>
          </a:xfrm>
          <a:prstGeom prst="rect">
            <a:avLst/>
          </a:prstGeom>
          <a:solidFill>
            <a:schemeClr val="bg2"/>
          </a:solidFill>
        </p:spPr>
        <p:txBody>
          <a:bodyPr wrap="square" rtlCol="0">
            <a:spAutoFit/>
          </a:bodyPr>
          <a:lstStyle/>
          <a:p>
            <a:r>
              <a:rPr lang="da-DK" sz="3600" b="1" dirty="0"/>
              <a:t>Forandringer over tid</a:t>
            </a:r>
          </a:p>
          <a:p>
            <a:r>
              <a:rPr lang="da-DK" sz="2400" b="1" dirty="0"/>
              <a:t>Hvordan så her ud for 10.000 år siden, for 1000 år siden og om 100 år?</a:t>
            </a:r>
          </a:p>
        </p:txBody>
      </p:sp>
    </p:spTree>
    <p:extLst>
      <p:ext uri="{BB962C8B-B14F-4D97-AF65-F5344CB8AC3E}">
        <p14:creationId xmlns:p14="http://schemas.microsoft.com/office/powerpoint/2010/main" val="477390351"/>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3">
            <a:extLst>
              <a:ext uri="{FF2B5EF4-FFF2-40B4-BE49-F238E27FC236}">
                <a16:creationId xmlns:a16="http://schemas.microsoft.com/office/drawing/2014/main" id="{75EF1F60-0013-4C86-9A45-83C76D211B60}"/>
              </a:ext>
            </a:extLst>
          </p:cNvPr>
          <p:cNvSpPr txBox="1"/>
          <p:nvPr/>
        </p:nvSpPr>
        <p:spPr>
          <a:xfrm>
            <a:off x="699796" y="5113175"/>
            <a:ext cx="8388448" cy="1077218"/>
          </a:xfrm>
          <a:prstGeom prst="rect">
            <a:avLst/>
          </a:prstGeom>
          <a:solidFill>
            <a:schemeClr val="tx2">
              <a:lumMod val="20000"/>
              <a:lumOff val="80000"/>
            </a:schemeClr>
          </a:solidFill>
          <a:ln>
            <a:solidFill>
              <a:schemeClr val="tx1"/>
            </a:solidFill>
          </a:ln>
        </p:spPr>
        <p:txBody>
          <a:bodyPr wrap="square" rtlCol="0">
            <a:spAutoFit/>
          </a:bodyPr>
          <a:lstStyle/>
          <a:p>
            <a:r>
              <a:rPr lang="da-DK" sz="4000" b="1" dirty="0"/>
              <a:t>Forandringer</a:t>
            </a:r>
          </a:p>
          <a:p>
            <a:r>
              <a:rPr lang="da-DK" sz="2400" dirty="0"/>
              <a:t>Produktion før, nu og i fremtiden – hvordan og hvorfor?</a:t>
            </a:r>
          </a:p>
        </p:txBody>
      </p:sp>
      <p:pic>
        <p:nvPicPr>
          <p:cNvPr id="9" name="Billede 8">
            <a:extLst>
              <a:ext uri="{FF2B5EF4-FFF2-40B4-BE49-F238E27FC236}">
                <a16:creationId xmlns:a16="http://schemas.microsoft.com/office/drawing/2014/main" id="{08AD099C-C49A-4B7B-B7ED-B330B1B392D8}"/>
              </a:ext>
            </a:extLst>
          </p:cNvPr>
          <p:cNvPicPr>
            <a:picLocks noChangeAspect="1"/>
          </p:cNvPicPr>
          <p:nvPr/>
        </p:nvPicPr>
        <p:blipFill>
          <a:blip r:embed="rId2"/>
          <a:stretch>
            <a:fillRect/>
          </a:stretch>
        </p:blipFill>
        <p:spPr>
          <a:xfrm>
            <a:off x="1" y="0"/>
            <a:ext cx="12531012" cy="6858000"/>
          </a:xfrm>
          <a:prstGeom prst="rect">
            <a:avLst/>
          </a:prstGeom>
        </p:spPr>
      </p:pic>
      <p:sp>
        <p:nvSpPr>
          <p:cNvPr id="10" name="Tekstfelt 9">
            <a:extLst>
              <a:ext uri="{FF2B5EF4-FFF2-40B4-BE49-F238E27FC236}">
                <a16:creationId xmlns:a16="http://schemas.microsoft.com/office/drawing/2014/main" id="{BDB60BF6-B2F3-41F2-8DA4-C8DDC5D78C7D}"/>
              </a:ext>
            </a:extLst>
          </p:cNvPr>
          <p:cNvSpPr txBox="1"/>
          <p:nvPr/>
        </p:nvSpPr>
        <p:spPr>
          <a:xfrm flipH="1">
            <a:off x="396255" y="5508742"/>
            <a:ext cx="8999414" cy="1077218"/>
          </a:xfrm>
          <a:prstGeom prst="rect">
            <a:avLst/>
          </a:prstGeom>
          <a:solidFill>
            <a:schemeClr val="bg2"/>
          </a:solidFill>
        </p:spPr>
        <p:txBody>
          <a:bodyPr wrap="square" rtlCol="0">
            <a:spAutoFit/>
          </a:bodyPr>
          <a:lstStyle/>
          <a:p>
            <a:r>
              <a:rPr lang="da-DK" sz="4000" b="1" dirty="0"/>
              <a:t>Forandringer over tid</a:t>
            </a:r>
          </a:p>
          <a:p>
            <a:r>
              <a:rPr lang="da-DK" sz="2400" dirty="0"/>
              <a:t>Produktion fx fiskeri skaber forandringer - hvilke og hvorfor?</a:t>
            </a:r>
          </a:p>
        </p:txBody>
      </p:sp>
    </p:spTree>
    <p:extLst>
      <p:ext uri="{BB962C8B-B14F-4D97-AF65-F5344CB8AC3E}">
        <p14:creationId xmlns:p14="http://schemas.microsoft.com/office/powerpoint/2010/main" val="3236797651"/>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537E9E7A-9771-485D-8D2A-B96F610CE4AD}"/>
              </a:ext>
            </a:extLst>
          </p:cNvPr>
          <p:cNvPicPr>
            <a:picLocks noChangeAspect="1"/>
          </p:cNvPicPr>
          <p:nvPr/>
        </p:nvPicPr>
        <p:blipFill rotWithShape="1">
          <a:blip r:embed="rId2"/>
          <a:srcRect t="24497"/>
          <a:stretch/>
        </p:blipFill>
        <p:spPr>
          <a:xfrm>
            <a:off x="19" y="10"/>
            <a:ext cx="12503001" cy="6857990"/>
          </a:xfrm>
          <a:prstGeom prst="rect">
            <a:avLst/>
          </a:prstGeom>
        </p:spPr>
      </p:pic>
      <p:sp>
        <p:nvSpPr>
          <p:cNvPr id="4" name="Tekstfelt 3">
            <a:extLst>
              <a:ext uri="{FF2B5EF4-FFF2-40B4-BE49-F238E27FC236}">
                <a16:creationId xmlns:a16="http://schemas.microsoft.com/office/drawing/2014/main" id="{4A73AA7F-5A57-493B-8428-BD9F174381B2}"/>
              </a:ext>
            </a:extLst>
          </p:cNvPr>
          <p:cNvSpPr txBox="1"/>
          <p:nvPr/>
        </p:nvSpPr>
        <p:spPr>
          <a:xfrm>
            <a:off x="493065" y="5738069"/>
            <a:ext cx="5077225" cy="1077218"/>
          </a:xfrm>
          <a:prstGeom prst="rect">
            <a:avLst/>
          </a:prstGeom>
          <a:solidFill>
            <a:schemeClr val="bg2"/>
          </a:solidFill>
        </p:spPr>
        <p:txBody>
          <a:bodyPr wrap="square" rtlCol="0">
            <a:spAutoFit/>
          </a:bodyPr>
          <a:lstStyle/>
          <a:p>
            <a:r>
              <a:rPr lang="da-DK" sz="4000" b="1" dirty="0"/>
              <a:t>Forandringer</a:t>
            </a:r>
            <a:r>
              <a:rPr lang="da-DK" sz="2400" b="1" dirty="0"/>
              <a:t> </a:t>
            </a:r>
            <a:r>
              <a:rPr lang="da-DK" sz="4000" b="1" dirty="0"/>
              <a:t>over tid. </a:t>
            </a:r>
          </a:p>
          <a:p>
            <a:r>
              <a:rPr lang="da-DK" sz="2400" dirty="0"/>
              <a:t>Hvordan ser her mon ud om 100 år?</a:t>
            </a:r>
          </a:p>
        </p:txBody>
      </p:sp>
    </p:spTree>
    <p:extLst>
      <p:ext uri="{BB962C8B-B14F-4D97-AF65-F5344CB8AC3E}">
        <p14:creationId xmlns:p14="http://schemas.microsoft.com/office/powerpoint/2010/main" val="2430902100"/>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3A14F3-7E17-B9C5-5DD5-CCF91B42C664}"/>
              </a:ext>
            </a:extLst>
          </p:cNvPr>
          <p:cNvSpPr>
            <a:spLocks noGrp="1"/>
          </p:cNvSpPr>
          <p:nvPr>
            <p:ph type="ctrTitle"/>
          </p:nvPr>
        </p:nvSpPr>
        <p:spPr/>
        <p:txBody>
          <a:bodyPr/>
          <a:lstStyle/>
          <a:p>
            <a:endParaRPr lang="da-DK" dirty="0"/>
          </a:p>
        </p:txBody>
      </p:sp>
      <p:sp>
        <p:nvSpPr>
          <p:cNvPr id="3" name="Undertitel 2">
            <a:extLst>
              <a:ext uri="{FF2B5EF4-FFF2-40B4-BE49-F238E27FC236}">
                <a16:creationId xmlns:a16="http://schemas.microsoft.com/office/drawing/2014/main" id="{D2FECC90-B416-D46A-4BFE-45A8AE27D8EB}"/>
              </a:ext>
            </a:extLst>
          </p:cNvPr>
          <p:cNvSpPr>
            <a:spLocks noGrp="1"/>
          </p:cNvSpPr>
          <p:nvPr>
            <p:ph type="subTitle" idx="1"/>
          </p:nvPr>
        </p:nvSpPr>
        <p:spPr/>
        <p:txBody>
          <a:bodyPr/>
          <a:lstStyle/>
          <a:p>
            <a:endParaRPr lang="da-DK"/>
          </a:p>
        </p:txBody>
      </p:sp>
      <p:pic>
        <p:nvPicPr>
          <p:cNvPr id="5" name="Billede 4">
            <a:extLst>
              <a:ext uri="{FF2B5EF4-FFF2-40B4-BE49-F238E27FC236}">
                <a16:creationId xmlns:a16="http://schemas.microsoft.com/office/drawing/2014/main" id="{DC7B5052-8010-E457-D636-2ACB9967445D}"/>
              </a:ext>
            </a:extLst>
          </p:cNvPr>
          <p:cNvPicPr>
            <a:picLocks noChangeAspect="1"/>
          </p:cNvPicPr>
          <p:nvPr/>
        </p:nvPicPr>
        <p:blipFill rotWithShape="1">
          <a:blip r:embed="rId2"/>
          <a:srcRect t="21068" b="3174"/>
          <a:stretch/>
        </p:blipFill>
        <p:spPr>
          <a:xfrm>
            <a:off x="20" y="10"/>
            <a:ext cx="12191980" cy="6857990"/>
          </a:xfrm>
          <a:prstGeom prst="rect">
            <a:avLst/>
          </a:prstGeom>
        </p:spPr>
      </p:pic>
      <p:sp>
        <p:nvSpPr>
          <p:cNvPr id="6" name="Tekstfelt 5">
            <a:extLst>
              <a:ext uri="{FF2B5EF4-FFF2-40B4-BE49-F238E27FC236}">
                <a16:creationId xmlns:a16="http://schemas.microsoft.com/office/drawing/2014/main" id="{8E844102-0203-3D31-5490-F00FBC1E6497}"/>
              </a:ext>
            </a:extLst>
          </p:cNvPr>
          <p:cNvSpPr txBox="1"/>
          <p:nvPr/>
        </p:nvSpPr>
        <p:spPr>
          <a:xfrm>
            <a:off x="130264" y="5673578"/>
            <a:ext cx="11931471" cy="1077218"/>
          </a:xfrm>
          <a:prstGeom prst="rect">
            <a:avLst/>
          </a:prstGeom>
          <a:solidFill>
            <a:schemeClr val="bg2"/>
          </a:solidFill>
          <a:ln>
            <a:solidFill>
              <a:schemeClr val="tx1"/>
            </a:solidFill>
          </a:ln>
        </p:spPr>
        <p:txBody>
          <a:bodyPr wrap="none" rtlCol="0">
            <a:spAutoFit/>
          </a:bodyPr>
          <a:lstStyle/>
          <a:p>
            <a:r>
              <a:rPr lang="da-DK" sz="4000" b="1" dirty="0"/>
              <a:t>Forandringer over tid</a:t>
            </a:r>
          </a:p>
          <a:p>
            <a:r>
              <a:rPr lang="da-DK" sz="2400" dirty="0"/>
              <a:t>Hvad var der før, hvordan er trafikken nu og i fremtiden fx ved Mexicos grænse</a:t>
            </a:r>
          </a:p>
        </p:txBody>
      </p:sp>
    </p:spTree>
    <p:extLst>
      <p:ext uri="{BB962C8B-B14F-4D97-AF65-F5344CB8AC3E}">
        <p14:creationId xmlns:p14="http://schemas.microsoft.com/office/powerpoint/2010/main" val="15023859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p:cNvPicPr>
            <a:picLocks noChangeAspect="1"/>
          </p:cNvPicPr>
          <p:nvPr/>
        </p:nvPicPr>
        <p:blipFill>
          <a:blip r:embed="rId3"/>
          <a:stretch>
            <a:fillRect/>
          </a:stretch>
        </p:blipFill>
        <p:spPr>
          <a:xfrm>
            <a:off x="0" y="0"/>
            <a:ext cx="2467319" cy="714475"/>
          </a:xfrm>
          <a:prstGeom prst="rect">
            <a:avLst/>
          </a:prstGeom>
        </p:spPr>
      </p:pic>
      <p:pic>
        <p:nvPicPr>
          <p:cNvPr id="5" name="Pladsholder til indhold 8"/>
          <p:cNvPicPr>
            <a:picLocks noChangeAspect="1"/>
          </p:cNvPicPr>
          <p:nvPr/>
        </p:nvPicPr>
        <p:blipFill rotWithShape="1">
          <a:blip r:embed="rId4"/>
          <a:srcRect r="17269"/>
          <a:stretch/>
        </p:blipFill>
        <p:spPr>
          <a:xfrm>
            <a:off x="2467319" y="-1"/>
            <a:ext cx="9721722" cy="714475"/>
          </a:xfrm>
          <a:prstGeom prst="rect">
            <a:avLst/>
          </a:prstGeom>
        </p:spPr>
      </p:pic>
      <p:graphicFrame>
        <p:nvGraphicFramePr>
          <p:cNvPr id="10" name="Tabel 9">
            <a:extLst>
              <a:ext uri="{FF2B5EF4-FFF2-40B4-BE49-F238E27FC236}">
                <a16:creationId xmlns:a16="http://schemas.microsoft.com/office/drawing/2014/main" id="{2E8A955E-B166-4F27-F85B-D7E6B0B2F13E}"/>
              </a:ext>
            </a:extLst>
          </p:cNvPr>
          <p:cNvGraphicFramePr>
            <a:graphicFrameLocks noGrp="1"/>
          </p:cNvGraphicFramePr>
          <p:nvPr/>
        </p:nvGraphicFramePr>
        <p:xfrm>
          <a:off x="466510" y="1685109"/>
          <a:ext cx="9958062" cy="5111363"/>
        </p:xfrm>
        <a:graphic>
          <a:graphicData uri="http://schemas.openxmlformats.org/drawingml/2006/table">
            <a:tbl>
              <a:tblPr firstRow="1" firstCol="1" bandRow="1">
                <a:tableStyleId>{5C22544A-7EE6-4342-B048-85BDC9FD1C3A}</a:tableStyleId>
              </a:tblPr>
              <a:tblGrid>
                <a:gridCol w="2498271">
                  <a:extLst>
                    <a:ext uri="{9D8B030D-6E8A-4147-A177-3AD203B41FA5}">
                      <a16:colId xmlns:a16="http://schemas.microsoft.com/office/drawing/2014/main" val="1988944268"/>
                    </a:ext>
                  </a:extLst>
                </a:gridCol>
                <a:gridCol w="2498271">
                  <a:extLst>
                    <a:ext uri="{9D8B030D-6E8A-4147-A177-3AD203B41FA5}">
                      <a16:colId xmlns:a16="http://schemas.microsoft.com/office/drawing/2014/main" val="1403392512"/>
                    </a:ext>
                  </a:extLst>
                </a:gridCol>
                <a:gridCol w="2498271">
                  <a:extLst>
                    <a:ext uri="{9D8B030D-6E8A-4147-A177-3AD203B41FA5}">
                      <a16:colId xmlns:a16="http://schemas.microsoft.com/office/drawing/2014/main" val="2793040196"/>
                    </a:ext>
                  </a:extLst>
                </a:gridCol>
                <a:gridCol w="2463249">
                  <a:extLst>
                    <a:ext uri="{9D8B030D-6E8A-4147-A177-3AD203B41FA5}">
                      <a16:colId xmlns:a16="http://schemas.microsoft.com/office/drawing/2014/main" val="738733256"/>
                    </a:ext>
                  </a:extLst>
                </a:gridCol>
              </a:tblGrid>
              <a:tr h="1177508">
                <a:tc>
                  <a:txBody>
                    <a:bodyPr/>
                    <a:lstStyle/>
                    <a:p>
                      <a:pPr>
                        <a:lnSpc>
                          <a:spcPct val="107000"/>
                        </a:lnSpc>
                        <a:spcAft>
                          <a:spcPts val="800"/>
                        </a:spcAft>
                      </a:pPr>
                      <a:r>
                        <a:rPr lang="da-DK" sz="1400" dirty="0">
                          <a:effectLst/>
                        </a:rPr>
                        <a:t>Geografi  handler om samspil mellem humane og naturlige systemer som grundlag for menneskers levevilkår </a:t>
                      </a:r>
                    </a:p>
                  </a:txBody>
                  <a:tcPr marL="68580" marR="68580" marT="0" marB="0"/>
                </a:tc>
                <a:tc>
                  <a:txBody>
                    <a:bodyPr/>
                    <a:lstStyle/>
                    <a:p>
                      <a:pPr>
                        <a:lnSpc>
                          <a:spcPct val="107000"/>
                        </a:lnSpc>
                        <a:spcAft>
                          <a:spcPts val="800"/>
                        </a:spcAft>
                      </a:pPr>
                      <a:r>
                        <a:rPr lang="da-DK" sz="1100" dirty="0">
                          <a:effectLst/>
                        </a:rPr>
                        <a:t> </a:t>
                      </a:r>
                    </a:p>
                    <a:p>
                      <a:pPr>
                        <a:lnSpc>
                          <a:spcPct val="107000"/>
                        </a:lnSpc>
                        <a:spcAft>
                          <a:spcPts val="800"/>
                        </a:spcAft>
                      </a:pPr>
                      <a:r>
                        <a:rPr lang="da-DK" sz="1800" dirty="0">
                          <a:solidFill>
                            <a:schemeClr val="tx1"/>
                          </a:solidFill>
                          <a:effectLst/>
                        </a:rPr>
                        <a:t>Rumlighed</a:t>
                      </a:r>
                      <a:endParaRPr lang="da-DK"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da-DK" sz="1400" dirty="0">
                          <a:effectLst/>
                        </a:rPr>
                        <a:t>Lokalisering (hvor)</a:t>
                      </a:r>
                    </a:p>
                    <a:p>
                      <a:pPr>
                        <a:lnSpc>
                          <a:spcPct val="107000"/>
                        </a:lnSpc>
                        <a:spcAft>
                          <a:spcPts val="800"/>
                        </a:spcAft>
                      </a:pPr>
                      <a:r>
                        <a:rPr lang="da-DK" sz="1400" dirty="0">
                          <a:effectLst/>
                        </a:rPr>
                        <a:t>Hvilket område ?</a:t>
                      </a:r>
                    </a:p>
                    <a:p>
                      <a:pPr>
                        <a:lnSpc>
                          <a:spcPct val="107000"/>
                        </a:lnSpc>
                        <a:spcAft>
                          <a:spcPts val="800"/>
                        </a:spcAft>
                      </a:pPr>
                      <a:r>
                        <a:rPr lang="da-DK" sz="1400" dirty="0">
                          <a:effectLst/>
                        </a:rPr>
                        <a:t>Hvordan er der dér?</a:t>
                      </a:r>
                      <a:endParaRPr lang="da-DK"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da-DK" sz="1400" dirty="0">
                          <a:effectLst/>
                        </a:rPr>
                        <a:t>Metoder og kilder til lokalisering og kobling af grundviden</a:t>
                      </a:r>
                      <a:endParaRPr lang="da-DK"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99217146"/>
                  </a:ext>
                </a:extLst>
              </a:tr>
              <a:tr h="695387">
                <a:tc rowSpan="3">
                  <a:txBody>
                    <a:bodyPr/>
                    <a:lstStyle/>
                    <a:p>
                      <a:pPr>
                        <a:lnSpc>
                          <a:spcPct val="107000"/>
                        </a:lnSpc>
                        <a:spcAft>
                          <a:spcPts val="800"/>
                        </a:spcAft>
                      </a:pPr>
                      <a:r>
                        <a:rPr lang="da-DK" sz="1400" dirty="0">
                          <a:solidFill>
                            <a:schemeClr val="tx1"/>
                          </a:solidFill>
                          <a:effectLst/>
                        </a:rPr>
                        <a:t>Arbejdsmåder og tankegange</a:t>
                      </a:r>
                      <a:endParaRPr lang="da-DK"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da-DK" sz="1600" b="1" dirty="0">
                          <a:effectLst/>
                        </a:rPr>
                        <a:t>Afdække mønstre</a:t>
                      </a:r>
                      <a:endParaRPr lang="da-DK"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rowSpan="2">
                  <a:txBody>
                    <a:bodyPr/>
                    <a:lstStyle/>
                    <a:p>
                      <a:pPr>
                        <a:lnSpc>
                          <a:spcPct val="107000"/>
                        </a:lnSpc>
                        <a:spcAft>
                          <a:spcPts val="800"/>
                        </a:spcAft>
                      </a:pPr>
                      <a:r>
                        <a:rPr lang="da-DK" sz="1400" dirty="0">
                          <a:effectLst/>
                        </a:rPr>
                        <a:t>Anvendelse af geografiske metoder til dataproduktion og info-søgning samt data- og infobearbejdning</a:t>
                      </a:r>
                      <a:endParaRPr lang="da-DK"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228600" indent="-228600">
                        <a:lnSpc>
                          <a:spcPct val="107000"/>
                        </a:lnSpc>
                        <a:spcAft>
                          <a:spcPts val="800"/>
                        </a:spcAft>
                        <a:buAutoNum type="arabicPeriod"/>
                      </a:pPr>
                      <a:r>
                        <a:rPr lang="da-DK" sz="1100" dirty="0">
                          <a:effectLst/>
                          <a:latin typeface="Calibri" panose="020F0502020204030204" pitchFamily="34" charset="0"/>
                          <a:ea typeface="Calibri" panose="020F0502020204030204" pitchFamily="34" charset="0"/>
                          <a:cs typeface="Times New Roman" panose="02020603050405020304" pitchFamily="18" charset="0"/>
                        </a:rPr>
                        <a:t>Indsamle, kende, beskrive data</a:t>
                      </a:r>
                    </a:p>
                    <a:p>
                      <a:pPr marL="228600" indent="-228600">
                        <a:lnSpc>
                          <a:spcPct val="107000"/>
                        </a:lnSpc>
                        <a:spcAft>
                          <a:spcPts val="800"/>
                        </a:spcAft>
                        <a:buAutoNum type="arabicPeriod"/>
                      </a:pPr>
                      <a:r>
                        <a:rPr lang="da-DK" sz="1100" dirty="0">
                          <a:effectLst/>
                          <a:latin typeface="Calibri" panose="020F0502020204030204" pitchFamily="34" charset="0"/>
                          <a:ea typeface="Calibri" panose="020F0502020204030204" pitchFamily="34" charset="0"/>
                          <a:cs typeface="Times New Roman" panose="02020603050405020304" pitchFamily="18" charset="0"/>
                        </a:rPr>
                        <a:t>Bearbejde og analysere data</a:t>
                      </a:r>
                    </a:p>
                    <a:p>
                      <a:pPr marL="228600" indent="-228600">
                        <a:lnSpc>
                          <a:spcPct val="107000"/>
                        </a:lnSpc>
                        <a:spcAft>
                          <a:spcPts val="800"/>
                        </a:spcAft>
                        <a:buAutoNum type="arabicPeriod"/>
                      </a:pPr>
                      <a:r>
                        <a:rPr lang="da-DK" sz="1100" dirty="0">
                          <a:effectLst/>
                          <a:latin typeface="Calibri" panose="020F0502020204030204" pitchFamily="34" charset="0"/>
                          <a:ea typeface="Calibri" panose="020F0502020204030204" pitchFamily="34" charset="0"/>
                          <a:cs typeface="Times New Roman" panose="02020603050405020304" pitchFamily="18" charset="0"/>
                        </a:rPr>
                        <a:t>Fortolke og vurdere data/</a:t>
                      </a:r>
                    </a:p>
                  </a:txBody>
                  <a:tcPr marL="68580" marR="68580" marT="0" marB="0"/>
                </a:tc>
                <a:extLst>
                  <a:ext uri="{0D108BD9-81ED-4DB2-BD59-A6C34878D82A}">
                    <a16:rowId xmlns:a16="http://schemas.microsoft.com/office/drawing/2014/main" val="979761953"/>
                  </a:ext>
                </a:extLst>
              </a:tr>
              <a:tr h="695387">
                <a:tc vMerge="1">
                  <a:txBody>
                    <a:bodyPr/>
                    <a:lstStyle/>
                    <a:p>
                      <a:endParaRPr lang="da-DK"/>
                    </a:p>
                  </a:txBody>
                  <a:tcPr/>
                </a:tc>
                <a:tc>
                  <a:txBody>
                    <a:bodyPr/>
                    <a:lstStyle/>
                    <a:p>
                      <a:pPr>
                        <a:lnSpc>
                          <a:spcPct val="107000"/>
                        </a:lnSpc>
                        <a:spcAft>
                          <a:spcPts val="800"/>
                        </a:spcAft>
                      </a:pPr>
                      <a:r>
                        <a:rPr lang="da-DK" sz="1600" b="1" dirty="0">
                          <a:effectLst/>
                        </a:rPr>
                        <a:t>Forandring over tid</a:t>
                      </a:r>
                      <a:endParaRPr lang="da-DK"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da-DK"/>
                    </a:p>
                  </a:txBody>
                  <a:tcPr/>
                </a:tc>
                <a:tc>
                  <a:txBody>
                    <a:bodyPr/>
                    <a:lstStyle/>
                    <a:p>
                      <a:pPr marL="228600" marR="0" lvl="0" indent="-228600" algn="l" defTabSz="914400" rtl="0" eaLnBrk="1" fontAlgn="auto" latinLnBrk="0" hangingPunct="1">
                        <a:lnSpc>
                          <a:spcPct val="107000"/>
                        </a:lnSpc>
                        <a:spcBef>
                          <a:spcPts val="0"/>
                        </a:spcBef>
                        <a:spcAft>
                          <a:spcPts val="800"/>
                        </a:spcAft>
                        <a:buClrTx/>
                        <a:buSzTx/>
                        <a:buFontTx/>
                        <a:buAutoNum type="arabicPeriod"/>
                        <a:tabLst/>
                        <a:defRPr/>
                      </a:pPr>
                      <a:r>
                        <a:rPr lang="da-DK" sz="1100" dirty="0">
                          <a:effectLst/>
                          <a:latin typeface="Calibri" panose="020F0502020204030204" pitchFamily="34" charset="0"/>
                          <a:ea typeface="Calibri" panose="020F0502020204030204" pitchFamily="34" charset="0"/>
                          <a:cs typeface="Times New Roman" panose="02020603050405020304" pitchFamily="18" charset="0"/>
                        </a:rPr>
                        <a:t>Indsamle, kende, beskrive data</a:t>
                      </a:r>
                    </a:p>
                    <a:p>
                      <a:pPr marL="228600" indent="-228600">
                        <a:lnSpc>
                          <a:spcPct val="107000"/>
                        </a:lnSpc>
                        <a:spcAft>
                          <a:spcPts val="800"/>
                        </a:spcAft>
                        <a:buAutoNum type="arabicPeriod"/>
                      </a:pPr>
                      <a:r>
                        <a:rPr lang="da-DK" sz="1100" dirty="0">
                          <a:effectLst/>
                          <a:latin typeface="Calibri" panose="020F0502020204030204" pitchFamily="34" charset="0"/>
                          <a:ea typeface="Calibri" panose="020F0502020204030204" pitchFamily="34" charset="0"/>
                          <a:cs typeface="Times New Roman" panose="02020603050405020304" pitchFamily="18" charset="0"/>
                        </a:rPr>
                        <a:t>Bearbejde og analysere data</a:t>
                      </a:r>
                    </a:p>
                    <a:p>
                      <a:pPr marL="228600" indent="-228600">
                        <a:lnSpc>
                          <a:spcPct val="107000"/>
                        </a:lnSpc>
                        <a:spcAft>
                          <a:spcPts val="800"/>
                        </a:spcAft>
                        <a:buAutoNum type="arabicPeriod"/>
                      </a:pPr>
                      <a:r>
                        <a:rPr lang="da-DK" sz="1100" dirty="0">
                          <a:effectLst/>
                          <a:latin typeface="Calibri" panose="020F0502020204030204" pitchFamily="34" charset="0"/>
                          <a:ea typeface="Calibri" panose="020F0502020204030204" pitchFamily="34" charset="0"/>
                          <a:cs typeface="Times New Roman" panose="02020603050405020304" pitchFamily="18" charset="0"/>
                        </a:rPr>
                        <a:t>Fortolke og vurdere data</a:t>
                      </a:r>
                    </a:p>
                  </a:txBody>
                  <a:tcPr marL="68580" marR="68580" marT="0" marB="0"/>
                </a:tc>
                <a:extLst>
                  <a:ext uri="{0D108BD9-81ED-4DB2-BD59-A6C34878D82A}">
                    <a16:rowId xmlns:a16="http://schemas.microsoft.com/office/drawing/2014/main" val="3981144760"/>
                  </a:ext>
                </a:extLst>
              </a:tr>
              <a:tr h="1406219">
                <a:tc vMerge="1">
                  <a:txBody>
                    <a:bodyPr/>
                    <a:lstStyle/>
                    <a:p>
                      <a:endParaRPr lang="da-DK"/>
                    </a:p>
                  </a:txBody>
                  <a:tcPr/>
                </a:tc>
                <a:tc>
                  <a:txBody>
                    <a:bodyPr/>
                    <a:lstStyle/>
                    <a:p>
                      <a:pPr>
                        <a:lnSpc>
                          <a:spcPct val="107000"/>
                        </a:lnSpc>
                        <a:spcAft>
                          <a:spcPts val="800"/>
                        </a:spcAft>
                      </a:pPr>
                      <a:r>
                        <a:rPr lang="da-DK" sz="1600" b="1" dirty="0">
                          <a:effectLst/>
                        </a:rPr>
                        <a:t>Sammenhænge</a:t>
                      </a:r>
                      <a:endParaRPr lang="da-DK"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da-DK" sz="1400" dirty="0">
                          <a:effectLst/>
                        </a:rPr>
                        <a:t>Fortolkning, forståelse og forklaring (modellering)</a:t>
                      </a:r>
                      <a:endParaRPr lang="da-DK"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228600" indent="-228600">
                        <a:lnSpc>
                          <a:spcPct val="107000"/>
                        </a:lnSpc>
                        <a:spcAft>
                          <a:spcPts val="800"/>
                        </a:spcAft>
                        <a:buAutoNum type="arabicPeriod"/>
                      </a:pPr>
                      <a:r>
                        <a:rPr lang="da-DK" sz="1100" dirty="0">
                          <a:effectLst/>
                          <a:latin typeface="Calibri" panose="020F0502020204030204" pitchFamily="34" charset="0"/>
                          <a:ea typeface="Calibri" panose="020F0502020204030204" pitchFamily="34" charset="0"/>
                          <a:cs typeface="Times New Roman" panose="02020603050405020304" pitchFamily="18" charset="0"/>
                        </a:rPr>
                        <a:t>Indsamle eller kende data</a:t>
                      </a:r>
                    </a:p>
                    <a:p>
                      <a:pPr marL="228600" indent="-228600">
                        <a:lnSpc>
                          <a:spcPct val="107000"/>
                        </a:lnSpc>
                        <a:spcAft>
                          <a:spcPts val="800"/>
                        </a:spcAft>
                        <a:buAutoNum type="arabicPeriod"/>
                      </a:pPr>
                      <a:r>
                        <a:rPr lang="da-DK" sz="1100" dirty="0">
                          <a:effectLst/>
                          <a:latin typeface="Calibri" panose="020F0502020204030204" pitchFamily="34" charset="0"/>
                          <a:ea typeface="Calibri" panose="020F0502020204030204" pitchFamily="34" charset="0"/>
                          <a:cs typeface="Times New Roman" panose="02020603050405020304" pitchFamily="18" charset="0"/>
                        </a:rPr>
                        <a:t>Bearbejde og analysere data</a:t>
                      </a:r>
                    </a:p>
                    <a:p>
                      <a:pPr marL="228600" indent="-228600">
                        <a:lnSpc>
                          <a:spcPct val="107000"/>
                        </a:lnSpc>
                        <a:spcAft>
                          <a:spcPts val="800"/>
                        </a:spcAft>
                        <a:buAutoNum type="arabicPeriod"/>
                      </a:pPr>
                      <a:r>
                        <a:rPr lang="da-DK" sz="1100" dirty="0">
                          <a:effectLst/>
                          <a:latin typeface="Calibri" panose="020F0502020204030204" pitchFamily="34" charset="0"/>
                          <a:ea typeface="Calibri" panose="020F0502020204030204" pitchFamily="34" charset="0"/>
                          <a:cs typeface="Times New Roman" panose="02020603050405020304" pitchFamily="18" charset="0"/>
                        </a:rPr>
                        <a:t>Fortolke og vurdere data</a:t>
                      </a:r>
                    </a:p>
                    <a:p>
                      <a:pPr marL="228600" marR="0" lvl="0" indent="-228600" algn="l" defTabSz="914400" rtl="0" eaLnBrk="1" fontAlgn="auto" latinLnBrk="0" hangingPunct="1">
                        <a:lnSpc>
                          <a:spcPct val="107000"/>
                        </a:lnSpc>
                        <a:spcBef>
                          <a:spcPts val="0"/>
                        </a:spcBef>
                        <a:spcAft>
                          <a:spcPts val="800"/>
                        </a:spcAft>
                        <a:buClrTx/>
                        <a:buSzTx/>
                        <a:buFontTx/>
                        <a:buAutoNum type="arabicPeriod" startAt="4"/>
                        <a:tabLst/>
                        <a:defRPr/>
                      </a:pPr>
                      <a:r>
                        <a:rPr lang="da-DK" sz="1100" dirty="0">
                          <a:effectLst/>
                          <a:latin typeface="Calibri" panose="020F0502020204030204" pitchFamily="34" charset="0"/>
                          <a:ea typeface="Calibri" panose="020F0502020204030204" pitchFamily="34" charset="0"/>
                          <a:cs typeface="Times New Roman" panose="02020603050405020304" pitchFamily="18" charset="0"/>
                        </a:rPr>
                        <a:t>Anvende data</a:t>
                      </a:r>
                    </a:p>
                    <a:p>
                      <a:pPr marL="228600" marR="0" lvl="0" indent="-228600" algn="l" defTabSz="914400" rtl="0" eaLnBrk="1" fontAlgn="auto" latinLnBrk="0" hangingPunct="1">
                        <a:lnSpc>
                          <a:spcPct val="107000"/>
                        </a:lnSpc>
                        <a:spcBef>
                          <a:spcPts val="0"/>
                        </a:spcBef>
                        <a:spcAft>
                          <a:spcPts val="800"/>
                        </a:spcAft>
                        <a:buClrTx/>
                        <a:buSzTx/>
                        <a:buFontTx/>
                        <a:buAutoNum type="arabicPeriod" startAt="4"/>
                        <a:tabLst/>
                        <a:defRPr/>
                      </a:pP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2569040"/>
                  </a:ext>
                </a:extLst>
              </a:tr>
              <a:tr h="1060786">
                <a:tc>
                  <a:txBody>
                    <a:bodyPr/>
                    <a:lstStyle/>
                    <a:p>
                      <a:pPr>
                        <a:lnSpc>
                          <a:spcPct val="107000"/>
                        </a:lnSpc>
                        <a:spcAft>
                          <a:spcPts val="800"/>
                        </a:spcAft>
                      </a:pPr>
                      <a:r>
                        <a:rPr lang="da-DK" sz="1400" dirty="0">
                          <a:solidFill>
                            <a:schemeClr val="tx1"/>
                          </a:solidFill>
                          <a:effectLst/>
                        </a:rPr>
                        <a:t>Menneskenes levevilkår </a:t>
                      </a:r>
                      <a:endParaRPr lang="da-DK"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da-DK" sz="1600" b="1" dirty="0">
                          <a:effectLst/>
                        </a:rPr>
                        <a:t>Levevilkår</a:t>
                      </a:r>
                      <a:r>
                        <a:rPr lang="da-DK" sz="1100" b="1" dirty="0">
                          <a:effectLst/>
                        </a:rPr>
                        <a:t> </a:t>
                      </a:r>
                      <a:r>
                        <a:rPr lang="da-DK" sz="1400" dirty="0">
                          <a:effectLst/>
                        </a:rPr>
                        <a:t>formet af humane og naturlige systemer og deres interaktion</a:t>
                      </a:r>
                      <a:endParaRPr lang="da-DK"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da-DK" sz="1400" dirty="0">
                          <a:effectLst/>
                        </a:rPr>
                        <a:t>Beskrivelse af levevilkår og forklaring af de faktorer, der påvirker dem</a:t>
                      </a:r>
                      <a:endParaRPr lang="da-DK"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da-DK" sz="1400" dirty="0">
                          <a:effectLst/>
                        </a:rPr>
                        <a:t>Formidling af sammenhænge</a:t>
                      </a:r>
                      <a:endParaRPr lang="da-DK"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19293298"/>
                  </a:ext>
                </a:extLst>
              </a:tr>
            </a:tbl>
          </a:graphicData>
        </a:graphic>
      </p:graphicFrame>
      <p:sp>
        <p:nvSpPr>
          <p:cNvPr id="11" name="Titel 10">
            <a:extLst>
              <a:ext uri="{FF2B5EF4-FFF2-40B4-BE49-F238E27FC236}">
                <a16:creationId xmlns:a16="http://schemas.microsoft.com/office/drawing/2014/main" id="{F70D98A7-440F-A821-C431-6E55980A96FE}"/>
              </a:ext>
            </a:extLst>
          </p:cNvPr>
          <p:cNvSpPr>
            <a:spLocks noGrp="1"/>
          </p:cNvSpPr>
          <p:nvPr>
            <p:ph type="title"/>
          </p:nvPr>
        </p:nvSpPr>
        <p:spPr>
          <a:xfrm>
            <a:off x="391885" y="809896"/>
            <a:ext cx="10985863" cy="875213"/>
          </a:xfrm>
        </p:spPr>
        <p:txBody>
          <a:bodyPr>
            <a:normAutofit/>
          </a:bodyPr>
          <a:lstStyle/>
          <a:p>
            <a:r>
              <a:rPr lang="da-DK" sz="4000" b="1" dirty="0"/>
              <a:t>Geografi – de fem dimensioner</a:t>
            </a:r>
          </a:p>
        </p:txBody>
      </p:sp>
    </p:spTree>
    <p:extLst>
      <p:ext uri="{BB962C8B-B14F-4D97-AF65-F5344CB8AC3E}">
        <p14:creationId xmlns:p14="http://schemas.microsoft.com/office/powerpoint/2010/main" val="2865798746"/>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201</TotalTime>
  <Words>956</Words>
  <Application>Microsoft Office PowerPoint</Application>
  <PresentationFormat>Widescreen</PresentationFormat>
  <Paragraphs>95</Paragraphs>
  <Slides>8</Slides>
  <Notes>3</Notes>
  <HiddenSlides>0</HiddenSlides>
  <MMClips>0</MMClips>
  <ScaleCrop>false</ScaleCrop>
  <HeadingPairs>
    <vt:vector size="6" baseType="variant">
      <vt:variant>
        <vt:lpstr>Benyttede skrifttyper</vt:lpstr>
      </vt:variant>
      <vt:variant>
        <vt:i4>3</vt:i4>
      </vt:variant>
      <vt:variant>
        <vt:lpstr>Tema</vt:lpstr>
      </vt:variant>
      <vt:variant>
        <vt:i4>1</vt:i4>
      </vt:variant>
      <vt:variant>
        <vt:lpstr>Slidetitler</vt:lpstr>
      </vt:variant>
      <vt:variant>
        <vt:i4>8</vt:i4>
      </vt:variant>
    </vt:vector>
  </HeadingPairs>
  <TitlesOfParts>
    <vt:vector size="12" baseType="lpstr">
      <vt:lpstr>Arial</vt:lpstr>
      <vt:lpstr>Calibri</vt:lpstr>
      <vt:lpstr>Calibri Light</vt:lpstr>
      <vt:lpstr>Office-tema</vt:lpstr>
      <vt:lpstr>PowerPoint-præsentation</vt:lpstr>
      <vt:lpstr>Forandringer over tid før, nu og i fremtiden</vt:lpstr>
      <vt:lpstr>Forandringer over tid</vt:lpstr>
      <vt:lpstr>PowerPoint-præsentation</vt:lpstr>
      <vt:lpstr>PowerPoint-præsentation</vt:lpstr>
      <vt:lpstr>PowerPoint-præsentation</vt:lpstr>
      <vt:lpstr>PowerPoint-præsentation</vt:lpstr>
      <vt:lpstr>Geografi – de fem dimensioner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iben dalgaard</dc:creator>
  <cp:lastModifiedBy>iben dalgaard</cp:lastModifiedBy>
  <cp:revision>7</cp:revision>
  <dcterms:created xsi:type="dcterms:W3CDTF">2023-04-23T18:56:14Z</dcterms:created>
  <dcterms:modified xsi:type="dcterms:W3CDTF">2023-11-07T08:33:35Z</dcterms:modified>
</cp:coreProperties>
</file>