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4" y="-128"/>
      </p:cViewPr>
      <p:guideLst/>
    </p:cSldViewPr>
  </p:slideViewPr>
  <p:notesTextViewPr>
    <p:cViewPr>
      <p:scale>
        <a:sx n="1" d="1"/>
        <a:sy n="1" d="1"/>
      </p:scale>
      <p:origin x="0" y="-32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97067-1632-48CC-97D6-E85DAE9847AB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D6F5F-F7FB-4984-9DA3-8E13EC7104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27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tdoktor.dk/sygdomme/fakta/malaria.ht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Kort og billeder</a:t>
            </a:r>
            <a:r>
              <a:rPr lang="da-DK" dirty="0" smtClean="0"/>
              <a:t>: Havedam: Af </a:t>
            </a:r>
            <a:r>
              <a:rPr lang="da-DK" dirty="0" err="1" smtClean="0"/>
              <a:t>Nowis</a:t>
            </a:r>
            <a:r>
              <a:rPr lang="da-DK" dirty="0" smtClean="0"/>
              <a:t> - Eget arbejde, CC BY 2.5, https://commons.wikimedia.org/w/index.php?curid=831150, Malariamyg: https://www.dr.dk/nyheder/udland/malariamyg-elsker-oel-i-blodet, Motorcykler i DR Congo: https://msf.dk/medicinsk-noedhjaelp/malaria/ og kortet er fra https://www.ssi.dk/aktuelt/nyheder/2017/juli_13_malaria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67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Materialer:</a:t>
            </a:r>
          </a:p>
          <a:p>
            <a:r>
              <a:rPr lang="da-DK" dirty="0" smtClean="0"/>
              <a:t>	Ad. 1:</a:t>
            </a:r>
            <a:r>
              <a:rPr lang="da-DK" baseline="0" dirty="0" smtClean="0"/>
              <a:t> Filen 02 Fra prikkort til arealkort over malarias udbredelse i Afrika indeholder grundkort, prikkort og udbredelseskort over seks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061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Materialer: Filen </a:t>
            </a:r>
            <a:r>
              <a:rPr lang="da-DK" baseline="0" dirty="0" smtClean="0"/>
              <a:t>01 </a:t>
            </a:r>
            <a:r>
              <a:rPr lang="da-DK" baseline="0" dirty="0" smtClean="0"/>
              <a:t>Fra prikkort til arealkort over malarias udbredelse i Afrika indeholder grundkort, prikkort og udbredelseskort over </a:t>
            </a:r>
            <a:r>
              <a:rPr lang="da-DK" baseline="0" dirty="0" smtClean="0"/>
              <a:t>seks sygdomsbærende organismer på det afrikanske kontinent.</a:t>
            </a:r>
          </a:p>
          <a:p>
            <a:r>
              <a:rPr lang="da-DK" baseline="0" dirty="0" smtClean="0"/>
              <a:t>Hvis du arbejder digitalt: åben filen og arbejd i Word. Se også instruktionsvideo 00 Fra prikkort til arealkort – en introduktion.</a:t>
            </a:r>
          </a:p>
          <a:p>
            <a:r>
              <a:rPr lang="da-DK" baseline="0" dirty="0" smtClean="0"/>
              <a:t>Hvis du arbejder analogt: Kopier filen 01a 4 konturkort over Afrika på transparenter så hver gruppe har et kort.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952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Materialer: Filen </a:t>
            </a:r>
            <a:r>
              <a:rPr lang="da-DK" dirty="0" smtClean="0"/>
              <a:t>02 </a:t>
            </a:r>
            <a:r>
              <a:rPr lang="da-DK" dirty="0" smtClean="0"/>
              <a:t>Menneske, myg og malaria i Afrika</a:t>
            </a:r>
          </a:p>
          <a:p>
            <a:r>
              <a:rPr lang="da-DK" dirty="0" smtClean="0"/>
              <a:t>Model</a:t>
            </a:r>
            <a:r>
              <a:rPr lang="da-DK" baseline="0" dirty="0" smtClean="0"/>
              <a:t> af myggecyklus: https://naturenidanmark.lex.dk/Skovens_tempor%C3%A6re_vande </a:t>
            </a:r>
          </a:p>
          <a:p>
            <a:r>
              <a:rPr lang="da-DK" baseline="0" dirty="0" smtClean="0"/>
              <a:t>Model af malariacyklus: https://www.sundhed.dk/sundhedsfaglig/laegehaandbogen/infektioner/tilstande-og-sygdomme/importsygdomme/malaria/</a:t>
            </a:r>
          </a:p>
          <a:p>
            <a:r>
              <a:rPr lang="da-DK" baseline="0" dirty="0" smtClean="0"/>
              <a:t>Kort: GO Forlags </a:t>
            </a:r>
            <a:r>
              <a:rPr lang="da-DK" baseline="0" dirty="0" err="1" smtClean="0"/>
              <a:t>Netatlas</a:t>
            </a: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693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Materialer: 03 Menneske, malaria og levevilkår</a:t>
            </a:r>
          </a:p>
          <a:p>
            <a:r>
              <a:rPr lang="da-DK" dirty="0" smtClean="0"/>
              <a:t>Verdenskort </a:t>
            </a:r>
            <a:r>
              <a:rPr lang="da-DK" dirty="0" smtClean="0"/>
              <a:t>over malarias udbredelse er fra</a:t>
            </a:r>
            <a:r>
              <a:rPr lang="da-DK" baseline="0" dirty="0" smtClean="0"/>
              <a:t> </a:t>
            </a:r>
            <a:r>
              <a:rPr lang="da-DK" dirty="0" smtClean="0">
                <a:hlinkClick r:id="rId3"/>
              </a:rPr>
              <a:t>Malaria (netdoktor.dk)</a:t>
            </a:r>
            <a:r>
              <a:rPr lang="da-DK" dirty="0" smtClean="0"/>
              <a:t>.</a:t>
            </a:r>
            <a:r>
              <a:rPr lang="da-DK" baseline="0" dirty="0" smtClean="0"/>
              <a:t> </a:t>
            </a:r>
            <a:r>
              <a:rPr lang="da-DK" dirty="0" smtClean="0"/>
              <a:t>Øvrige kort er fra GO Forlags</a:t>
            </a:r>
            <a:r>
              <a:rPr lang="da-DK" baseline="0" dirty="0" smtClean="0"/>
              <a:t> digitale atlas og fattigdomscirklen er fra </a:t>
            </a:r>
            <a:r>
              <a:rPr lang="da-DK" baseline="0" dirty="0" err="1" smtClean="0"/>
              <a:t>Xplore</a:t>
            </a:r>
            <a:r>
              <a:rPr lang="da-DK" baseline="0" dirty="0" smtClean="0"/>
              <a:t> Geografi 8.</a:t>
            </a: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9605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Materialer: 04 Malaria i Danmark</a:t>
            </a:r>
          </a:p>
          <a:p>
            <a:r>
              <a:rPr lang="da-DK" dirty="0" smtClean="0"/>
              <a:t>Jordartskort</a:t>
            </a:r>
            <a:r>
              <a:rPr lang="da-DK" dirty="0" smtClean="0"/>
              <a:t>: Naturgeografi</a:t>
            </a:r>
            <a:r>
              <a:rPr lang="da-DK" baseline="0" dirty="0" smtClean="0"/>
              <a:t> – jorden og mennesket, Figur 10.17. </a:t>
            </a:r>
            <a:r>
              <a:rPr lang="da-DK" dirty="0" smtClean="0"/>
              <a:t>Kort over malariatilfælde på Lolland: C. A. Hansen. Højdekort: GEUS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47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smtClean="0"/>
              <a:t>Materialer: 05 Klimaforandringer – malaria i Danmark igen?, 05a Udvalgte klimascenarier og 05b Jordartskort.</a:t>
            </a:r>
            <a:endParaRPr lang="da-DK" dirty="0" smtClean="0"/>
          </a:p>
          <a:p>
            <a:r>
              <a:rPr lang="da-DK" dirty="0" smtClean="0"/>
              <a:t>Jordartskort</a:t>
            </a:r>
            <a:r>
              <a:rPr lang="da-DK" dirty="0" smtClean="0"/>
              <a:t>: Naturgeografi</a:t>
            </a:r>
            <a:r>
              <a:rPr lang="da-DK" baseline="0" dirty="0" smtClean="0"/>
              <a:t> – jorden og mennesket, Figur 10.17. </a:t>
            </a:r>
            <a:r>
              <a:rPr lang="da-DK" dirty="0" smtClean="0"/>
              <a:t>Globale temperaturer, temperatur- og nedbørskort for DK samt temperaturudvikling i DK er hentet hos DMI. Figuren med malariamyg</a:t>
            </a:r>
            <a:r>
              <a:rPr lang="da-DK" baseline="0" dirty="0" smtClean="0"/>
              <a:t> i Danmark er hentet på http://myggetal.dk/ . Sommertemperaturer for DK de seneste 20 år er hentet på DMI’s vejrarkiv. Fremtidsscenarier er hentet hos DMI</a:t>
            </a:r>
            <a:r>
              <a:rPr lang="da-DK" baseline="0" dirty="0" smtClean="0"/>
              <a:t>.</a:t>
            </a: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D6F5F-F7FB-4984-9DA3-8E13EC7104C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729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140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674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548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ød baggrund"/>
          <p:cNvSpPr/>
          <p:nvPr userDrawn="1"/>
        </p:nvSpPr>
        <p:spPr>
          <a:xfrm>
            <a:off x="2699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535483" y="5539239"/>
            <a:ext cx="2448000" cy="1324800"/>
          </a:xfrm>
          <a:custGeom>
            <a:avLst/>
            <a:gdLst>
              <a:gd name="connsiteX0" fmla="*/ 323860 w 2448000"/>
              <a:gd name="connsiteY0" fmla="*/ 0 h 1324800"/>
              <a:gd name="connsiteX1" fmla="*/ 328009 w 2448000"/>
              <a:gd name="connsiteY1" fmla="*/ 0 h 1324800"/>
              <a:gd name="connsiteX2" fmla="*/ 357050 w 2448000"/>
              <a:gd name="connsiteY2" fmla="*/ 0 h 1324800"/>
              <a:gd name="connsiteX3" fmla="*/ 388684 w 2448000"/>
              <a:gd name="connsiteY3" fmla="*/ 0 h 1324800"/>
              <a:gd name="connsiteX4" fmla="*/ 435875 w 2448000"/>
              <a:gd name="connsiteY4" fmla="*/ 0 h 1324800"/>
              <a:gd name="connsiteX5" fmla="*/ 501736 w 2448000"/>
              <a:gd name="connsiteY5" fmla="*/ 0 h 1324800"/>
              <a:gd name="connsiteX6" fmla="*/ 589378 w 2448000"/>
              <a:gd name="connsiteY6" fmla="*/ 0 h 1324800"/>
              <a:gd name="connsiteX7" fmla="*/ 701912 w 2448000"/>
              <a:gd name="connsiteY7" fmla="*/ 0 h 1324800"/>
              <a:gd name="connsiteX8" fmla="*/ 842449 w 2448000"/>
              <a:gd name="connsiteY8" fmla="*/ 0 h 1324800"/>
              <a:gd name="connsiteX9" fmla="*/ 1014102 w 2448000"/>
              <a:gd name="connsiteY9" fmla="*/ 0 h 1324800"/>
              <a:gd name="connsiteX10" fmla="*/ 1219982 w 2448000"/>
              <a:gd name="connsiteY10" fmla="*/ 0 h 1324800"/>
              <a:gd name="connsiteX11" fmla="*/ 1463200 w 2448000"/>
              <a:gd name="connsiteY11" fmla="*/ 0 h 1324800"/>
              <a:gd name="connsiteX12" fmla="*/ 1746868 w 2448000"/>
              <a:gd name="connsiteY12" fmla="*/ 0 h 1324800"/>
              <a:gd name="connsiteX13" fmla="*/ 2074098 w 2448000"/>
              <a:gd name="connsiteY13" fmla="*/ 0 h 1324800"/>
              <a:gd name="connsiteX14" fmla="*/ 2448000 w 2448000"/>
              <a:gd name="connsiteY14" fmla="*/ 0 h 1324800"/>
              <a:gd name="connsiteX15" fmla="*/ 2448000 w 2448000"/>
              <a:gd name="connsiteY15" fmla="*/ 2591 h 1324800"/>
              <a:gd name="connsiteX16" fmla="*/ 2448000 w 2448000"/>
              <a:gd name="connsiteY16" fmla="*/ 8743 h 1324800"/>
              <a:gd name="connsiteX17" fmla="*/ 2448000 w 2448000"/>
              <a:gd name="connsiteY17" fmla="*/ 20725 h 1324800"/>
              <a:gd name="connsiteX18" fmla="*/ 2448000 w 2448000"/>
              <a:gd name="connsiteY18" fmla="*/ 40478 h 1324800"/>
              <a:gd name="connsiteX19" fmla="*/ 2448000 w 2448000"/>
              <a:gd name="connsiteY19" fmla="*/ 69946 h 1324800"/>
              <a:gd name="connsiteX20" fmla="*/ 2448000 w 2448000"/>
              <a:gd name="connsiteY20" fmla="*/ 111072 h 1324800"/>
              <a:gd name="connsiteX21" fmla="*/ 2448000 w 2448000"/>
              <a:gd name="connsiteY21" fmla="*/ 165799 h 1324800"/>
              <a:gd name="connsiteX22" fmla="*/ 2448000 w 2448000"/>
              <a:gd name="connsiteY22" fmla="*/ 236069 h 1324800"/>
              <a:gd name="connsiteX23" fmla="*/ 2448000 w 2448000"/>
              <a:gd name="connsiteY23" fmla="*/ 323825 h 1324800"/>
              <a:gd name="connsiteX24" fmla="*/ 2448000 w 2448000"/>
              <a:gd name="connsiteY24" fmla="*/ 431011 h 1324800"/>
              <a:gd name="connsiteX25" fmla="*/ 2448000 w 2448000"/>
              <a:gd name="connsiteY25" fmla="*/ 559570 h 1324800"/>
              <a:gd name="connsiteX26" fmla="*/ 2448000 w 2448000"/>
              <a:gd name="connsiteY26" fmla="*/ 711444 h 1324800"/>
              <a:gd name="connsiteX27" fmla="*/ 2448000 w 2448000"/>
              <a:gd name="connsiteY27" fmla="*/ 888576 h 1324800"/>
              <a:gd name="connsiteX28" fmla="*/ 2448000 w 2448000"/>
              <a:gd name="connsiteY28" fmla="*/ 1092909 h 1324800"/>
              <a:gd name="connsiteX29" fmla="*/ 2448000 w 2448000"/>
              <a:gd name="connsiteY29" fmla="*/ 1205884 h 1324800"/>
              <a:gd name="connsiteX30" fmla="*/ 2448000 w 2448000"/>
              <a:gd name="connsiteY30" fmla="*/ 1324800 h 1324800"/>
              <a:gd name="connsiteX31" fmla="*/ 0 w 2448000"/>
              <a:gd name="connsiteY31" fmla="*/ 1324800 h 1324800"/>
              <a:gd name="connsiteX32" fmla="*/ 0 w 2448000"/>
              <a:gd name="connsiteY32" fmla="*/ 1324438 h 1324800"/>
              <a:gd name="connsiteX33" fmla="*/ 0 w 2448000"/>
              <a:gd name="connsiteY33" fmla="*/ 1310794 h 1324800"/>
              <a:gd name="connsiteX34" fmla="*/ 0 w 2448000"/>
              <a:gd name="connsiteY34" fmla="*/ 1295931 h 1324800"/>
              <a:gd name="connsiteX35" fmla="*/ 0 w 2448000"/>
              <a:gd name="connsiteY35" fmla="*/ 1273759 h 1324800"/>
              <a:gd name="connsiteX36" fmla="*/ 0 w 2448000"/>
              <a:gd name="connsiteY36" fmla="*/ 1242816 h 1324800"/>
              <a:gd name="connsiteX37" fmla="*/ 0 w 2448000"/>
              <a:gd name="connsiteY37" fmla="*/ 1201640 h 1324800"/>
              <a:gd name="connsiteX38" fmla="*/ 0 w 2448000"/>
              <a:gd name="connsiteY38" fmla="*/ 1148768 h 1324800"/>
              <a:gd name="connsiteX39" fmla="*/ 0 w 2448000"/>
              <a:gd name="connsiteY39" fmla="*/ 1082740 h 1324800"/>
              <a:gd name="connsiteX40" fmla="*/ 0 w 2448000"/>
              <a:gd name="connsiteY40" fmla="*/ 1002093 h 1324800"/>
              <a:gd name="connsiteX41" fmla="*/ 0 w 2448000"/>
              <a:gd name="connsiteY41" fmla="*/ 905365 h 1324800"/>
              <a:gd name="connsiteX42" fmla="*/ 0 w 2448000"/>
              <a:gd name="connsiteY42" fmla="*/ 791094 h 1324800"/>
              <a:gd name="connsiteX43" fmla="*/ 0 w 2448000"/>
              <a:gd name="connsiteY43" fmla="*/ 657819 h 1324800"/>
              <a:gd name="connsiteX44" fmla="*/ 0 w 2448000"/>
              <a:gd name="connsiteY44" fmla="*/ 504078 h 1324800"/>
              <a:gd name="connsiteX45" fmla="*/ 0 w 2448000"/>
              <a:gd name="connsiteY45" fmla="*/ 328408 h 1324800"/>
              <a:gd name="connsiteX46" fmla="*/ 323860 w 2448000"/>
              <a:gd name="connsiteY46" fmla="*/ 0 h 13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48000" h="1324800">
                <a:moveTo>
                  <a:pt x="323860" y="0"/>
                </a:moveTo>
                <a:lnTo>
                  <a:pt x="328009" y="0"/>
                </a:lnTo>
                <a:lnTo>
                  <a:pt x="357050" y="0"/>
                </a:lnTo>
                <a:lnTo>
                  <a:pt x="388684" y="0"/>
                </a:lnTo>
                <a:lnTo>
                  <a:pt x="435875" y="0"/>
                </a:lnTo>
                <a:lnTo>
                  <a:pt x="501736" y="0"/>
                </a:lnTo>
                <a:lnTo>
                  <a:pt x="589378" y="0"/>
                </a:lnTo>
                <a:lnTo>
                  <a:pt x="701912" y="0"/>
                </a:lnTo>
                <a:lnTo>
                  <a:pt x="842449" y="0"/>
                </a:lnTo>
                <a:lnTo>
                  <a:pt x="1014102" y="0"/>
                </a:lnTo>
                <a:lnTo>
                  <a:pt x="1219982" y="0"/>
                </a:lnTo>
                <a:lnTo>
                  <a:pt x="1463200" y="0"/>
                </a:lnTo>
                <a:lnTo>
                  <a:pt x="1746868" y="0"/>
                </a:lnTo>
                <a:lnTo>
                  <a:pt x="2074098" y="0"/>
                </a:lnTo>
                <a:lnTo>
                  <a:pt x="2448000" y="0"/>
                </a:lnTo>
                <a:lnTo>
                  <a:pt x="2448000" y="2591"/>
                </a:lnTo>
                <a:lnTo>
                  <a:pt x="2448000" y="8743"/>
                </a:lnTo>
                <a:lnTo>
                  <a:pt x="2448000" y="20725"/>
                </a:lnTo>
                <a:lnTo>
                  <a:pt x="2448000" y="40478"/>
                </a:lnTo>
                <a:lnTo>
                  <a:pt x="2448000" y="69946"/>
                </a:lnTo>
                <a:lnTo>
                  <a:pt x="2448000" y="111072"/>
                </a:lnTo>
                <a:lnTo>
                  <a:pt x="2448000" y="165799"/>
                </a:lnTo>
                <a:lnTo>
                  <a:pt x="2448000" y="236069"/>
                </a:lnTo>
                <a:lnTo>
                  <a:pt x="2448000" y="323825"/>
                </a:lnTo>
                <a:lnTo>
                  <a:pt x="2448000" y="431011"/>
                </a:lnTo>
                <a:lnTo>
                  <a:pt x="2448000" y="559570"/>
                </a:lnTo>
                <a:lnTo>
                  <a:pt x="2448000" y="711444"/>
                </a:lnTo>
                <a:lnTo>
                  <a:pt x="2448000" y="888576"/>
                </a:lnTo>
                <a:lnTo>
                  <a:pt x="2448000" y="1092909"/>
                </a:lnTo>
                <a:lnTo>
                  <a:pt x="2448000" y="1205884"/>
                </a:lnTo>
                <a:lnTo>
                  <a:pt x="2448000" y="1324800"/>
                </a:lnTo>
                <a:lnTo>
                  <a:pt x="0" y="1324800"/>
                </a:lnTo>
                <a:lnTo>
                  <a:pt x="0" y="1324438"/>
                </a:lnTo>
                <a:lnTo>
                  <a:pt x="0" y="1310794"/>
                </a:lnTo>
                <a:lnTo>
                  <a:pt x="0" y="1295931"/>
                </a:lnTo>
                <a:lnTo>
                  <a:pt x="0" y="1273759"/>
                </a:lnTo>
                <a:lnTo>
                  <a:pt x="0" y="1242816"/>
                </a:lnTo>
                <a:lnTo>
                  <a:pt x="0" y="1201640"/>
                </a:lnTo>
                <a:lnTo>
                  <a:pt x="0" y="1148768"/>
                </a:lnTo>
                <a:lnTo>
                  <a:pt x="0" y="1082740"/>
                </a:lnTo>
                <a:lnTo>
                  <a:pt x="0" y="1002093"/>
                </a:lnTo>
                <a:lnTo>
                  <a:pt x="0" y="905365"/>
                </a:lnTo>
                <a:lnTo>
                  <a:pt x="0" y="791094"/>
                </a:lnTo>
                <a:lnTo>
                  <a:pt x="0" y="657819"/>
                </a:lnTo>
                <a:lnTo>
                  <a:pt x="0" y="504078"/>
                </a:lnTo>
                <a:lnTo>
                  <a:pt x="0" y="328408"/>
                </a:lnTo>
                <a:cubicBezTo>
                  <a:pt x="127004" y="200871"/>
                  <a:pt x="196856" y="127537"/>
                  <a:pt x="32386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tIns="0" bIns="36000" anchor="b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199472" y="2872800"/>
            <a:ext cx="2448000" cy="2448000"/>
          </a:xfrm>
          <a:noFill/>
          <a:ln>
            <a:noFill/>
          </a:ln>
        </p:spPr>
        <p:txBody>
          <a:bodyPr tIns="180000" anchor="t" anchorCtr="0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7" name="Bogstav A"/>
          <p:cNvSpPr/>
          <p:nvPr userDrawn="1"/>
        </p:nvSpPr>
        <p:spPr>
          <a:xfrm>
            <a:off x="10868302" y="2872800"/>
            <a:ext cx="1323997" cy="2448000"/>
          </a:xfrm>
          <a:custGeom>
            <a:avLst/>
            <a:gdLst>
              <a:gd name="connsiteX0" fmla="*/ 327817 w 1323997"/>
              <a:gd name="connsiteY0" fmla="*/ 0 h 2448000"/>
              <a:gd name="connsiteX1" fmla="*/ 329762 w 1323997"/>
              <a:gd name="connsiteY1" fmla="*/ 0 h 2448000"/>
              <a:gd name="connsiteX2" fmla="*/ 343382 w 1323997"/>
              <a:gd name="connsiteY2" fmla="*/ 0 h 2448000"/>
              <a:gd name="connsiteX3" fmla="*/ 358218 w 1323997"/>
              <a:gd name="connsiteY3" fmla="*/ 0 h 2448000"/>
              <a:gd name="connsiteX4" fmla="*/ 380350 w 1323997"/>
              <a:gd name="connsiteY4" fmla="*/ 0 h 2448000"/>
              <a:gd name="connsiteX5" fmla="*/ 411237 w 1323997"/>
              <a:gd name="connsiteY5" fmla="*/ 0 h 2448000"/>
              <a:gd name="connsiteX6" fmla="*/ 452339 w 1323997"/>
              <a:gd name="connsiteY6" fmla="*/ 0 h 2448000"/>
              <a:gd name="connsiteX7" fmla="*/ 505115 w 1323997"/>
              <a:gd name="connsiteY7" fmla="*/ 0 h 2448000"/>
              <a:gd name="connsiteX8" fmla="*/ 571025 w 1323997"/>
              <a:gd name="connsiteY8" fmla="*/ 0 h 2448000"/>
              <a:gd name="connsiteX9" fmla="*/ 651527 w 1323997"/>
              <a:gd name="connsiteY9" fmla="*/ 0 h 2448000"/>
              <a:gd name="connsiteX10" fmla="*/ 748080 w 1323997"/>
              <a:gd name="connsiteY10" fmla="*/ 0 h 2448000"/>
              <a:gd name="connsiteX11" fmla="*/ 862145 w 1323997"/>
              <a:gd name="connsiteY11" fmla="*/ 0 h 2448000"/>
              <a:gd name="connsiteX12" fmla="*/ 995180 w 1323997"/>
              <a:gd name="connsiteY12" fmla="*/ 0 h 2448000"/>
              <a:gd name="connsiteX13" fmla="*/ 1148644 w 1323997"/>
              <a:gd name="connsiteY13" fmla="*/ 0 h 2448000"/>
              <a:gd name="connsiteX14" fmla="*/ 1323997 w 1323997"/>
              <a:gd name="connsiteY14" fmla="*/ 0 h 2448000"/>
              <a:gd name="connsiteX15" fmla="*/ 1323997 w 1323997"/>
              <a:gd name="connsiteY15" fmla="*/ 612794 h 2448000"/>
              <a:gd name="connsiteX16" fmla="*/ 900700 w 1323997"/>
              <a:gd name="connsiteY16" fmla="*/ 612794 h 2448000"/>
              <a:gd name="connsiteX17" fmla="*/ 900700 w 1323997"/>
              <a:gd name="connsiteY17" fmla="*/ 1225588 h 2448000"/>
              <a:gd name="connsiteX18" fmla="*/ 1323997 w 1323997"/>
              <a:gd name="connsiteY18" fmla="*/ 1225588 h 2448000"/>
              <a:gd name="connsiteX19" fmla="*/ 1323997 w 1323997"/>
              <a:gd name="connsiteY19" fmla="*/ 1835206 h 2448000"/>
              <a:gd name="connsiteX20" fmla="*/ 900700 w 1323997"/>
              <a:gd name="connsiteY20" fmla="*/ 1835206 h 2448000"/>
              <a:gd name="connsiteX21" fmla="*/ 900700 w 1323997"/>
              <a:gd name="connsiteY21" fmla="*/ 2448000 h 2448000"/>
              <a:gd name="connsiteX22" fmla="*/ 898941 w 1323997"/>
              <a:gd name="connsiteY22" fmla="*/ 2448000 h 2448000"/>
              <a:gd name="connsiteX23" fmla="*/ 886627 w 1323997"/>
              <a:gd name="connsiteY23" fmla="*/ 2448000 h 2448000"/>
              <a:gd name="connsiteX24" fmla="*/ 873213 w 1323997"/>
              <a:gd name="connsiteY24" fmla="*/ 2448000 h 2448000"/>
              <a:gd name="connsiteX25" fmla="*/ 853202 w 1323997"/>
              <a:gd name="connsiteY25" fmla="*/ 2448000 h 2448000"/>
              <a:gd name="connsiteX26" fmla="*/ 825275 w 1323997"/>
              <a:gd name="connsiteY26" fmla="*/ 2448000 h 2448000"/>
              <a:gd name="connsiteX27" fmla="*/ 788113 w 1323997"/>
              <a:gd name="connsiteY27" fmla="*/ 2448000 h 2448000"/>
              <a:gd name="connsiteX28" fmla="*/ 740395 w 1323997"/>
              <a:gd name="connsiteY28" fmla="*/ 2448000 h 2448000"/>
              <a:gd name="connsiteX29" fmla="*/ 680803 w 1323997"/>
              <a:gd name="connsiteY29" fmla="*/ 2448000 h 2448000"/>
              <a:gd name="connsiteX30" fmla="*/ 608017 w 1323997"/>
              <a:gd name="connsiteY30" fmla="*/ 2448000 h 2448000"/>
              <a:gd name="connsiteX31" fmla="*/ 520717 w 1323997"/>
              <a:gd name="connsiteY31" fmla="*/ 2448000 h 2448000"/>
              <a:gd name="connsiteX32" fmla="*/ 417586 w 1323997"/>
              <a:gd name="connsiteY32" fmla="*/ 2448000 h 2448000"/>
              <a:gd name="connsiteX33" fmla="*/ 297302 w 1323997"/>
              <a:gd name="connsiteY33" fmla="*/ 2448000 h 2448000"/>
              <a:gd name="connsiteX34" fmla="*/ 158546 w 1323997"/>
              <a:gd name="connsiteY34" fmla="*/ 2448000 h 2448000"/>
              <a:gd name="connsiteX35" fmla="*/ 0 w 1323997"/>
              <a:gd name="connsiteY35" fmla="*/ 2448000 h 2448000"/>
              <a:gd name="connsiteX36" fmla="*/ 0 w 1323997"/>
              <a:gd name="connsiteY36" fmla="*/ 2443857 h 2448000"/>
              <a:gd name="connsiteX37" fmla="*/ 0 w 1323997"/>
              <a:gd name="connsiteY37" fmla="*/ 2414860 h 2448000"/>
              <a:gd name="connsiteX38" fmla="*/ 0 w 1323997"/>
              <a:gd name="connsiteY38" fmla="*/ 2383273 h 2448000"/>
              <a:gd name="connsiteX39" fmla="*/ 0 w 1323997"/>
              <a:gd name="connsiteY39" fmla="*/ 2336152 h 2448000"/>
              <a:gd name="connsiteX40" fmla="*/ 0 w 1323997"/>
              <a:gd name="connsiteY40" fmla="*/ 2270390 h 2448000"/>
              <a:gd name="connsiteX41" fmla="*/ 0 w 1323997"/>
              <a:gd name="connsiteY41" fmla="*/ 2182879 h 2448000"/>
              <a:gd name="connsiteX42" fmla="*/ 0 w 1323997"/>
              <a:gd name="connsiteY42" fmla="*/ 2070514 h 2448000"/>
              <a:gd name="connsiteX43" fmla="*/ 0 w 1323997"/>
              <a:gd name="connsiteY43" fmla="*/ 1930186 h 2448000"/>
              <a:gd name="connsiteX44" fmla="*/ 0 w 1323997"/>
              <a:gd name="connsiteY44" fmla="*/ 1758790 h 2448000"/>
              <a:gd name="connsiteX45" fmla="*/ 0 w 1323997"/>
              <a:gd name="connsiteY45" fmla="*/ 1553218 h 2448000"/>
              <a:gd name="connsiteX46" fmla="*/ 0 w 1323997"/>
              <a:gd name="connsiteY46" fmla="*/ 1310363 h 2448000"/>
              <a:gd name="connsiteX47" fmla="*/ 0 w 1323997"/>
              <a:gd name="connsiteY47" fmla="*/ 1027119 h 2448000"/>
              <a:gd name="connsiteX48" fmla="*/ 0 w 1323997"/>
              <a:gd name="connsiteY48" fmla="*/ 700379 h 2448000"/>
              <a:gd name="connsiteX49" fmla="*/ 0 w 1323997"/>
              <a:gd name="connsiteY49" fmla="*/ 327035 h 2448000"/>
              <a:gd name="connsiteX50" fmla="*/ 327817 w 1323997"/>
              <a:gd name="connsiteY50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3997" h="2448000">
                <a:moveTo>
                  <a:pt x="327817" y="0"/>
                </a:moveTo>
                <a:lnTo>
                  <a:pt x="329762" y="0"/>
                </a:lnTo>
                <a:lnTo>
                  <a:pt x="343382" y="0"/>
                </a:lnTo>
                <a:lnTo>
                  <a:pt x="358218" y="0"/>
                </a:lnTo>
                <a:lnTo>
                  <a:pt x="380350" y="0"/>
                </a:lnTo>
                <a:lnTo>
                  <a:pt x="411237" y="0"/>
                </a:lnTo>
                <a:lnTo>
                  <a:pt x="452339" y="0"/>
                </a:lnTo>
                <a:lnTo>
                  <a:pt x="505115" y="0"/>
                </a:lnTo>
                <a:lnTo>
                  <a:pt x="571025" y="0"/>
                </a:lnTo>
                <a:lnTo>
                  <a:pt x="651527" y="0"/>
                </a:lnTo>
                <a:lnTo>
                  <a:pt x="748080" y="0"/>
                </a:lnTo>
                <a:lnTo>
                  <a:pt x="862145" y="0"/>
                </a:lnTo>
                <a:lnTo>
                  <a:pt x="995180" y="0"/>
                </a:lnTo>
                <a:lnTo>
                  <a:pt x="1148644" y="0"/>
                </a:lnTo>
                <a:lnTo>
                  <a:pt x="1323997" y="0"/>
                </a:lnTo>
                <a:cubicBezTo>
                  <a:pt x="1323997" y="0"/>
                  <a:pt x="1323997" y="0"/>
                  <a:pt x="1323997" y="612794"/>
                </a:cubicBezTo>
                <a:cubicBezTo>
                  <a:pt x="1323997" y="612794"/>
                  <a:pt x="1323997" y="612794"/>
                  <a:pt x="900700" y="612794"/>
                </a:cubicBezTo>
                <a:cubicBezTo>
                  <a:pt x="900700" y="612794"/>
                  <a:pt x="900700" y="612794"/>
                  <a:pt x="900700" y="1225588"/>
                </a:cubicBezTo>
                <a:lnTo>
                  <a:pt x="1323997" y="1225588"/>
                </a:lnTo>
                <a:cubicBezTo>
                  <a:pt x="1323997" y="1225588"/>
                  <a:pt x="1323997" y="1225588"/>
                  <a:pt x="1323997" y="1835206"/>
                </a:cubicBezTo>
                <a:cubicBezTo>
                  <a:pt x="1323997" y="1835206"/>
                  <a:pt x="1323997" y="1835206"/>
                  <a:pt x="900700" y="1835206"/>
                </a:cubicBezTo>
                <a:cubicBezTo>
                  <a:pt x="900700" y="1835206"/>
                  <a:pt x="900700" y="1835206"/>
                  <a:pt x="900700" y="2448000"/>
                </a:cubicBezTo>
                <a:lnTo>
                  <a:pt x="898941" y="2448000"/>
                </a:lnTo>
                <a:lnTo>
                  <a:pt x="886627" y="2448000"/>
                </a:lnTo>
                <a:lnTo>
                  <a:pt x="873213" y="2448000"/>
                </a:lnTo>
                <a:lnTo>
                  <a:pt x="853202" y="2448000"/>
                </a:lnTo>
                <a:lnTo>
                  <a:pt x="825275" y="2448000"/>
                </a:lnTo>
                <a:lnTo>
                  <a:pt x="788113" y="2448000"/>
                </a:lnTo>
                <a:lnTo>
                  <a:pt x="740395" y="2448000"/>
                </a:lnTo>
                <a:lnTo>
                  <a:pt x="680803" y="2448000"/>
                </a:lnTo>
                <a:lnTo>
                  <a:pt x="608017" y="2448000"/>
                </a:lnTo>
                <a:lnTo>
                  <a:pt x="520717" y="2448000"/>
                </a:lnTo>
                <a:lnTo>
                  <a:pt x="417586" y="2448000"/>
                </a:lnTo>
                <a:lnTo>
                  <a:pt x="297302" y="2448000"/>
                </a:lnTo>
                <a:lnTo>
                  <a:pt x="158546" y="2448000"/>
                </a:lnTo>
                <a:lnTo>
                  <a:pt x="0" y="2448000"/>
                </a:lnTo>
                <a:lnTo>
                  <a:pt x="0" y="2443857"/>
                </a:lnTo>
                <a:lnTo>
                  <a:pt x="0" y="2414860"/>
                </a:lnTo>
                <a:lnTo>
                  <a:pt x="0" y="2383273"/>
                </a:lnTo>
                <a:lnTo>
                  <a:pt x="0" y="2336152"/>
                </a:lnTo>
                <a:lnTo>
                  <a:pt x="0" y="2270390"/>
                </a:lnTo>
                <a:lnTo>
                  <a:pt x="0" y="2182879"/>
                </a:lnTo>
                <a:lnTo>
                  <a:pt x="0" y="2070514"/>
                </a:lnTo>
                <a:lnTo>
                  <a:pt x="0" y="1930186"/>
                </a:lnTo>
                <a:lnTo>
                  <a:pt x="0" y="1758790"/>
                </a:lnTo>
                <a:lnTo>
                  <a:pt x="0" y="1553218"/>
                </a:lnTo>
                <a:lnTo>
                  <a:pt x="0" y="1310363"/>
                </a:lnTo>
                <a:lnTo>
                  <a:pt x="0" y="1027119"/>
                </a:lnTo>
                <a:lnTo>
                  <a:pt x="0" y="700379"/>
                </a:lnTo>
                <a:lnTo>
                  <a:pt x="0" y="327035"/>
                </a:lnTo>
                <a:cubicBezTo>
                  <a:pt x="127308" y="200031"/>
                  <a:pt x="200509" y="127004"/>
                  <a:pt x="3278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25. september 2023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pic>
        <p:nvPicPr>
          <p:cNvPr id="19" name="Logo nav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87">
          <p15:clr>
            <a:srgbClr val="000000"/>
          </p15:clr>
        </p15:guide>
        <p15:guide id="2" orient="horz" pos="1809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>
              <a:lnSpc>
                <a:spcPct val="104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862642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8199472" y="2872800"/>
            <a:ext cx="2448000" cy="244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4" name="Bogstav S"/>
          <p:cNvSpPr/>
          <p:nvPr userDrawn="1"/>
        </p:nvSpPr>
        <p:spPr>
          <a:xfrm>
            <a:off x="5532784" y="5539239"/>
            <a:ext cx="2448000" cy="1327939"/>
          </a:xfrm>
          <a:custGeom>
            <a:avLst/>
            <a:gdLst>
              <a:gd name="connsiteX0" fmla="*/ 327035 w 2448000"/>
              <a:gd name="connsiteY0" fmla="*/ 0 h 1327939"/>
              <a:gd name="connsiteX1" fmla="*/ 331178 w 2448000"/>
              <a:gd name="connsiteY1" fmla="*/ 0 h 1327939"/>
              <a:gd name="connsiteX2" fmla="*/ 360175 w 2448000"/>
              <a:gd name="connsiteY2" fmla="*/ 0 h 1327939"/>
              <a:gd name="connsiteX3" fmla="*/ 391762 w 2448000"/>
              <a:gd name="connsiteY3" fmla="*/ 0 h 1327939"/>
              <a:gd name="connsiteX4" fmla="*/ 438883 w 2448000"/>
              <a:gd name="connsiteY4" fmla="*/ 0 h 1327939"/>
              <a:gd name="connsiteX5" fmla="*/ 504645 w 2448000"/>
              <a:gd name="connsiteY5" fmla="*/ 0 h 1327939"/>
              <a:gd name="connsiteX6" fmla="*/ 592156 w 2448000"/>
              <a:gd name="connsiteY6" fmla="*/ 0 h 1327939"/>
              <a:gd name="connsiteX7" fmla="*/ 704521 w 2448000"/>
              <a:gd name="connsiteY7" fmla="*/ 0 h 1327939"/>
              <a:gd name="connsiteX8" fmla="*/ 844849 w 2448000"/>
              <a:gd name="connsiteY8" fmla="*/ 0 h 1327939"/>
              <a:gd name="connsiteX9" fmla="*/ 1016245 w 2448000"/>
              <a:gd name="connsiteY9" fmla="*/ 0 h 1327939"/>
              <a:gd name="connsiteX10" fmla="*/ 1221817 w 2448000"/>
              <a:gd name="connsiteY10" fmla="*/ 0 h 1327939"/>
              <a:gd name="connsiteX11" fmla="*/ 1464672 w 2448000"/>
              <a:gd name="connsiteY11" fmla="*/ 0 h 1327939"/>
              <a:gd name="connsiteX12" fmla="*/ 1747916 w 2448000"/>
              <a:gd name="connsiteY12" fmla="*/ 0 h 1327939"/>
              <a:gd name="connsiteX13" fmla="*/ 2074656 w 2448000"/>
              <a:gd name="connsiteY13" fmla="*/ 0 h 1327939"/>
              <a:gd name="connsiteX14" fmla="*/ 2448000 w 2448000"/>
              <a:gd name="connsiteY14" fmla="*/ 0 h 1327939"/>
              <a:gd name="connsiteX15" fmla="*/ 2448000 w 2448000"/>
              <a:gd name="connsiteY15" fmla="*/ 1203 h 1327939"/>
              <a:gd name="connsiteX16" fmla="*/ 2448000 w 2448000"/>
              <a:gd name="connsiteY16" fmla="*/ 9626 h 1327939"/>
              <a:gd name="connsiteX17" fmla="*/ 2448000 w 2448000"/>
              <a:gd name="connsiteY17" fmla="*/ 32489 h 1327939"/>
              <a:gd name="connsiteX18" fmla="*/ 2448000 w 2448000"/>
              <a:gd name="connsiteY18" fmla="*/ 77011 h 1327939"/>
              <a:gd name="connsiteX19" fmla="*/ 2448000 w 2448000"/>
              <a:gd name="connsiteY19" fmla="*/ 109650 h 1327939"/>
              <a:gd name="connsiteX20" fmla="*/ 2448000 w 2448000"/>
              <a:gd name="connsiteY20" fmla="*/ 150412 h 1327939"/>
              <a:gd name="connsiteX21" fmla="*/ 2448000 w 2448000"/>
              <a:gd name="connsiteY21" fmla="*/ 200198 h 1327939"/>
              <a:gd name="connsiteX22" fmla="*/ 2448000 w 2448000"/>
              <a:gd name="connsiteY22" fmla="*/ 259912 h 1327939"/>
              <a:gd name="connsiteX23" fmla="*/ 2448000 w 2448000"/>
              <a:gd name="connsiteY23" fmla="*/ 330455 h 1327939"/>
              <a:gd name="connsiteX24" fmla="*/ 2448000 w 2448000"/>
              <a:gd name="connsiteY24" fmla="*/ 412730 h 1327939"/>
              <a:gd name="connsiteX25" fmla="*/ 2448000 w 2448000"/>
              <a:gd name="connsiteY25" fmla="*/ 507640 h 1327939"/>
              <a:gd name="connsiteX26" fmla="*/ 2448000 w 2448000"/>
              <a:gd name="connsiteY26" fmla="*/ 616087 h 1327939"/>
              <a:gd name="connsiteX27" fmla="*/ 898553 w 2448000"/>
              <a:gd name="connsiteY27" fmla="*/ 616087 h 1327939"/>
              <a:gd name="connsiteX28" fmla="*/ 898553 w 2448000"/>
              <a:gd name="connsiteY28" fmla="*/ 922535 h 1327939"/>
              <a:gd name="connsiteX29" fmla="*/ 2120965 w 2448000"/>
              <a:gd name="connsiteY29" fmla="*/ 922535 h 1327939"/>
              <a:gd name="connsiteX30" fmla="*/ 2448000 w 2448000"/>
              <a:gd name="connsiteY30" fmla="*/ 1251327 h 1327939"/>
              <a:gd name="connsiteX31" fmla="*/ 2448000 w 2448000"/>
              <a:gd name="connsiteY31" fmla="*/ 1252524 h 1327939"/>
              <a:gd name="connsiteX32" fmla="*/ 2448000 w 2448000"/>
              <a:gd name="connsiteY32" fmla="*/ 1260904 h 1327939"/>
              <a:gd name="connsiteX33" fmla="*/ 2448000 w 2448000"/>
              <a:gd name="connsiteY33" fmla="*/ 1283648 h 1327939"/>
              <a:gd name="connsiteX34" fmla="*/ 2448000 w 2448000"/>
              <a:gd name="connsiteY34" fmla="*/ 1327939 h 1327939"/>
              <a:gd name="connsiteX35" fmla="*/ 117479 w 2448000"/>
              <a:gd name="connsiteY35" fmla="*/ 1327939 h 1327939"/>
              <a:gd name="connsiteX36" fmla="*/ 0 w 2448000"/>
              <a:gd name="connsiteY36" fmla="*/ 1209829 h 1327939"/>
              <a:gd name="connsiteX37" fmla="*/ 0 w 2448000"/>
              <a:gd name="connsiteY37" fmla="*/ 1208108 h 1327939"/>
              <a:gd name="connsiteX38" fmla="*/ 0 w 2448000"/>
              <a:gd name="connsiteY38" fmla="*/ 1196063 h 1327939"/>
              <a:gd name="connsiteX39" fmla="*/ 0 w 2448000"/>
              <a:gd name="connsiteY39" fmla="*/ 1182942 h 1327939"/>
              <a:gd name="connsiteX40" fmla="*/ 0 w 2448000"/>
              <a:gd name="connsiteY40" fmla="*/ 1163368 h 1327939"/>
              <a:gd name="connsiteX41" fmla="*/ 0 w 2448000"/>
              <a:gd name="connsiteY41" fmla="*/ 1136051 h 1327939"/>
              <a:gd name="connsiteX42" fmla="*/ 0 w 2448000"/>
              <a:gd name="connsiteY42" fmla="*/ 1099699 h 1327939"/>
              <a:gd name="connsiteX43" fmla="*/ 0 w 2448000"/>
              <a:gd name="connsiteY43" fmla="*/ 1053023 h 1327939"/>
              <a:gd name="connsiteX44" fmla="*/ 0 w 2448000"/>
              <a:gd name="connsiteY44" fmla="*/ 994732 h 1327939"/>
              <a:gd name="connsiteX45" fmla="*/ 0 w 2448000"/>
              <a:gd name="connsiteY45" fmla="*/ 923535 h 1327939"/>
              <a:gd name="connsiteX46" fmla="*/ 0 w 2448000"/>
              <a:gd name="connsiteY46" fmla="*/ 838142 h 1327939"/>
              <a:gd name="connsiteX47" fmla="*/ 0 w 2448000"/>
              <a:gd name="connsiteY47" fmla="*/ 737261 h 1327939"/>
              <a:gd name="connsiteX48" fmla="*/ 0 w 2448000"/>
              <a:gd name="connsiteY48" fmla="*/ 619604 h 1327939"/>
              <a:gd name="connsiteX49" fmla="*/ 0 w 2448000"/>
              <a:gd name="connsiteY49" fmla="*/ 483877 h 1327939"/>
              <a:gd name="connsiteX50" fmla="*/ 0 w 2448000"/>
              <a:gd name="connsiteY50" fmla="*/ 328793 h 1327939"/>
              <a:gd name="connsiteX51" fmla="*/ 327035 w 2448000"/>
              <a:gd name="connsiteY51" fmla="*/ 0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48000" h="1327939">
                <a:moveTo>
                  <a:pt x="327035" y="0"/>
                </a:moveTo>
                <a:lnTo>
                  <a:pt x="331178" y="0"/>
                </a:lnTo>
                <a:lnTo>
                  <a:pt x="360175" y="0"/>
                </a:lnTo>
                <a:lnTo>
                  <a:pt x="391762" y="0"/>
                </a:lnTo>
                <a:lnTo>
                  <a:pt x="438883" y="0"/>
                </a:lnTo>
                <a:lnTo>
                  <a:pt x="504645" y="0"/>
                </a:lnTo>
                <a:lnTo>
                  <a:pt x="592156" y="0"/>
                </a:lnTo>
                <a:lnTo>
                  <a:pt x="704521" y="0"/>
                </a:lnTo>
                <a:lnTo>
                  <a:pt x="844849" y="0"/>
                </a:lnTo>
                <a:lnTo>
                  <a:pt x="1016245" y="0"/>
                </a:lnTo>
                <a:lnTo>
                  <a:pt x="1221817" y="0"/>
                </a:lnTo>
                <a:lnTo>
                  <a:pt x="1464672" y="0"/>
                </a:lnTo>
                <a:lnTo>
                  <a:pt x="1747916" y="0"/>
                </a:lnTo>
                <a:lnTo>
                  <a:pt x="2074656" y="0"/>
                </a:lnTo>
                <a:lnTo>
                  <a:pt x="2448000" y="0"/>
                </a:lnTo>
                <a:lnTo>
                  <a:pt x="2448000" y="1203"/>
                </a:lnTo>
                <a:lnTo>
                  <a:pt x="2448000" y="9626"/>
                </a:lnTo>
                <a:lnTo>
                  <a:pt x="2448000" y="32489"/>
                </a:lnTo>
                <a:lnTo>
                  <a:pt x="2448000" y="77011"/>
                </a:lnTo>
                <a:lnTo>
                  <a:pt x="2448000" y="109650"/>
                </a:lnTo>
                <a:lnTo>
                  <a:pt x="2448000" y="150412"/>
                </a:lnTo>
                <a:lnTo>
                  <a:pt x="2448000" y="200198"/>
                </a:lnTo>
                <a:lnTo>
                  <a:pt x="2448000" y="259912"/>
                </a:lnTo>
                <a:lnTo>
                  <a:pt x="2448000" y="330455"/>
                </a:lnTo>
                <a:lnTo>
                  <a:pt x="2448000" y="412730"/>
                </a:lnTo>
                <a:lnTo>
                  <a:pt x="2448000" y="507640"/>
                </a:lnTo>
                <a:lnTo>
                  <a:pt x="2448000" y="616087"/>
                </a:lnTo>
                <a:cubicBezTo>
                  <a:pt x="2448000" y="616087"/>
                  <a:pt x="2448000" y="616087"/>
                  <a:pt x="898553" y="616087"/>
                </a:cubicBezTo>
                <a:cubicBezTo>
                  <a:pt x="898553" y="616087"/>
                  <a:pt x="898553" y="616087"/>
                  <a:pt x="898553" y="922535"/>
                </a:cubicBezTo>
                <a:cubicBezTo>
                  <a:pt x="898553" y="922535"/>
                  <a:pt x="898553" y="922535"/>
                  <a:pt x="2120965" y="922535"/>
                </a:cubicBezTo>
                <a:cubicBezTo>
                  <a:pt x="2251144" y="1050221"/>
                  <a:pt x="2320996" y="1123641"/>
                  <a:pt x="2448000" y="1251327"/>
                </a:cubicBezTo>
                <a:lnTo>
                  <a:pt x="2448000" y="1252524"/>
                </a:lnTo>
                <a:lnTo>
                  <a:pt x="2448000" y="1260904"/>
                </a:lnTo>
                <a:lnTo>
                  <a:pt x="2448000" y="1283648"/>
                </a:lnTo>
                <a:lnTo>
                  <a:pt x="2448000" y="1327939"/>
                </a:lnTo>
                <a:lnTo>
                  <a:pt x="117479" y="1327939"/>
                </a:lnTo>
                <a:cubicBezTo>
                  <a:pt x="82553" y="1292825"/>
                  <a:pt x="44452" y="1254519"/>
                  <a:pt x="0" y="1209829"/>
                </a:cubicBezTo>
                <a:lnTo>
                  <a:pt x="0" y="1208108"/>
                </a:lnTo>
                <a:lnTo>
                  <a:pt x="0" y="1196063"/>
                </a:lnTo>
                <a:lnTo>
                  <a:pt x="0" y="1182942"/>
                </a:lnTo>
                <a:lnTo>
                  <a:pt x="0" y="1163368"/>
                </a:lnTo>
                <a:lnTo>
                  <a:pt x="0" y="1136051"/>
                </a:lnTo>
                <a:lnTo>
                  <a:pt x="0" y="1099699"/>
                </a:lnTo>
                <a:lnTo>
                  <a:pt x="0" y="1053023"/>
                </a:lnTo>
                <a:lnTo>
                  <a:pt x="0" y="994732"/>
                </a:lnTo>
                <a:lnTo>
                  <a:pt x="0" y="923535"/>
                </a:lnTo>
                <a:lnTo>
                  <a:pt x="0" y="838142"/>
                </a:lnTo>
                <a:lnTo>
                  <a:pt x="0" y="737261"/>
                </a:lnTo>
                <a:lnTo>
                  <a:pt x="0" y="619604"/>
                </a:lnTo>
                <a:lnTo>
                  <a:pt x="0" y="483877"/>
                </a:lnTo>
                <a:lnTo>
                  <a:pt x="0" y="328793"/>
                </a:lnTo>
                <a:cubicBezTo>
                  <a:pt x="127004" y="201106"/>
                  <a:pt x="200031" y="127687"/>
                  <a:pt x="327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Bogstav O"/>
          <p:cNvSpPr/>
          <p:nvPr userDrawn="1"/>
        </p:nvSpPr>
        <p:spPr>
          <a:xfrm>
            <a:off x="10867499" y="2880000"/>
            <a:ext cx="1324800" cy="2440800"/>
          </a:xfrm>
          <a:custGeom>
            <a:avLst/>
            <a:gdLst>
              <a:gd name="connsiteX0" fmla="*/ 326446 w 1324800"/>
              <a:gd name="connsiteY0" fmla="*/ 0 h 2440800"/>
              <a:gd name="connsiteX1" fmla="*/ 328396 w 1324800"/>
              <a:gd name="connsiteY1" fmla="*/ 0 h 2440800"/>
              <a:gd name="connsiteX2" fmla="*/ 342046 w 1324800"/>
              <a:gd name="connsiteY2" fmla="*/ 0 h 2440800"/>
              <a:gd name="connsiteX3" fmla="*/ 356914 w 1324800"/>
              <a:gd name="connsiteY3" fmla="*/ 0 h 2440800"/>
              <a:gd name="connsiteX4" fmla="*/ 379094 w 1324800"/>
              <a:gd name="connsiteY4" fmla="*/ 0 h 2440800"/>
              <a:gd name="connsiteX5" fmla="*/ 410049 w 1324800"/>
              <a:gd name="connsiteY5" fmla="*/ 0 h 2440800"/>
              <a:gd name="connsiteX6" fmla="*/ 451241 w 1324800"/>
              <a:gd name="connsiteY6" fmla="*/ 0 h 2440800"/>
              <a:gd name="connsiteX7" fmla="*/ 504132 w 1324800"/>
              <a:gd name="connsiteY7" fmla="*/ 0 h 2440800"/>
              <a:gd name="connsiteX8" fmla="*/ 570185 w 1324800"/>
              <a:gd name="connsiteY8" fmla="*/ 0 h 2440800"/>
              <a:gd name="connsiteX9" fmla="*/ 650863 w 1324800"/>
              <a:gd name="connsiteY9" fmla="*/ 0 h 2440800"/>
              <a:gd name="connsiteX10" fmla="*/ 747627 w 1324800"/>
              <a:gd name="connsiteY10" fmla="*/ 0 h 2440800"/>
              <a:gd name="connsiteX11" fmla="*/ 861940 w 1324800"/>
              <a:gd name="connsiteY11" fmla="*/ 0 h 2440800"/>
              <a:gd name="connsiteX12" fmla="*/ 995265 w 1324800"/>
              <a:gd name="connsiteY12" fmla="*/ 0 h 2440800"/>
              <a:gd name="connsiteX13" fmla="*/ 1149064 w 1324800"/>
              <a:gd name="connsiteY13" fmla="*/ 0 h 2440800"/>
              <a:gd name="connsiteX14" fmla="*/ 1324800 w 1324800"/>
              <a:gd name="connsiteY14" fmla="*/ 0 h 2440800"/>
              <a:gd name="connsiteX15" fmla="*/ 1324800 w 1324800"/>
              <a:gd name="connsiteY15" fmla="*/ 1192 h 2440800"/>
              <a:gd name="connsiteX16" fmla="*/ 1324800 w 1324800"/>
              <a:gd name="connsiteY16" fmla="*/ 9536 h 2440800"/>
              <a:gd name="connsiteX17" fmla="*/ 1324800 w 1324800"/>
              <a:gd name="connsiteY17" fmla="*/ 32183 h 2440800"/>
              <a:gd name="connsiteX18" fmla="*/ 1324800 w 1324800"/>
              <a:gd name="connsiteY18" fmla="*/ 76286 h 2440800"/>
              <a:gd name="connsiteX19" fmla="*/ 1324800 w 1324800"/>
              <a:gd name="connsiteY19" fmla="*/ 148996 h 2440800"/>
              <a:gd name="connsiteX20" fmla="*/ 1324800 w 1324800"/>
              <a:gd name="connsiteY20" fmla="*/ 257466 h 2440800"/>
              <a:gd name="connsiteX21" fmla="*/ 1324800 w 1324800"/>
              <a:gd name="connsiteY21" fmla="*/ 408846 h 2440800"/>
              <a:gd name="connsiteX22" fmla="*/ 1324800 w 1324800"/>
              <a:gd name="connsiteY22" fmla="*/ 502862 h 2440800"/>
              <a:gd name="connsiteX23" fmla="*/ 1324800 w 1324800"/>
              <a:gd name="connsiteY23" fmla="*/ 610288 h 2440800"/>
              <a:gd name="connsiteX24" fmla="*/ 896934 w 1324800"/>
              <a:gd name="connsiteY24" fmla="*/ 610288 h 2440800"/>
              <a:gd name="connsiteX25" fmla="*/ 896934 w 1324800"/>
              <a:gd name="connsiteY25" fmla="*/ 1830865 h 2440800"/>
              <a:gd name="connsiteX26" fmla="*/ 1324800 w 1324800"/>
              <a:gd name="connsiteY26" fmla="*/ 1830865 h 2440800"/>
              <a:gd name="connsiteX27" fmla="*/ 1324800 w 1324800"/>
              <a:gd name="connsiteY27" fmla="*/ 2440800 h 2440800"/>
              <a:gd name="connsiteX28" fmla="*/ 326100 w 1324800"/>
              <a:gd name="connsiteY28" fmla="*/ 2440800 h 2440800"/>
              <a:gd name="connsiteX29" fmla="*/ 240229 w 1324800"/>
              <a:gd name="connsiteY29" fmla="*/ 2353355 h 2440800"/>
              <a:gd name="connsiteX30" fmla="*/ 0 w 1324800"/>
              <a:gd name="connsiteY30" fmla="*/ 2115455 h 2440800"/>
              <a:gd name="connsiteX31" fmla="*/ 0 w 1324800"/>
              <a:gd name="connsiteY31" fmla="*/ 2111960 h 2440800"/>
              <a:gd name="connsiteX32" fmla="*/ 0 w 1324800"/>
              <a:gd name="connsiteY32" fmla="*/ 2087490 h 2440800"/>
              <a:gd name="connsiteX33" fmla="*/ 0 w 1324800"/>
              <a:gd name="connsiteY33" fmla="*/ 2060836 h 2440800"/>
              <a:gd name="connsiteX34" fmla="*/ 0 w 1324800"/>
              <a:gd name="connsiteY34" fmla="*/ 2021074 h 2440800"/>
              <a:gd name="connsiteX35" fmla="*/ 0 w 1324800"/>
              <a:gd name="connsiteY35" fmla="*/ 1965581 h 2440800"/>
              <a:gd name="connsiteX36" fmla="*/ 0 w 1324800"/>
              <a:gd name="connsiteY36" fmla="*/ 1891736 h 2440800"/>
              <a:gd name="connsiteX37" fmla="*/ 0 w 1324800"/>
              <a:gd name="connsiteY37" fmla="*/ 1796917 h 2440800"/>
              <a:gd name="connsiteX38" fmla="*/ 0 w 1324800"/>
              <a:gd name="connsiteY38" fmla="*/ 1678503 h 2440800"/>
              <a:gd name="connsiteX39" fmla="*/ 0 w 1324800"/>
              <a:gd name="connsiteY39" fmla="*/ 1533872 h 2440800"/>
              <a:gd name="connsiteX40" fmla="*/ 0 w 1324800"/>
              <a:gd name="connsiteY40" fmla="*/ 1360402 h 2440800"/>
              <a:gd name="connsiteX41" fmla="*/ 0 w 1324800"/>
              <a:gd name="connsiteY41" fmla="*/ 1155471 h 2440800"/>
              <a:gd name="connsiteX42" fmla="*/ 0 w 1324800"/>
              <a:gd name="connsiteY42" fmla="*/ 916458 h 2440800"/>
              <a:gd name="connsiteX43" fmla="*/ 0 w 1324800"/>
              <a:gd name="connsiteY43" fmla="*/ 640741 h 2440800"/>
              <a:gd name="connsiteX44" fmla="*/ 0 w 1324800"/>
              <a:gd name="connsiteY44" fmla="*/ 325698 h 2440800"/>
              <a:gd name="connsiteX45" fmla="*/ 326446 w 1324800"/>
              <a:gd name="connsiteY45" fmla="*/ 0 h 24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4800" h="2440800">
                <a:moveTo>
                  <a:pt x="326446" y="0"/>
                </a:moveTo>
                <a:lnTo>
                  <a:pt x="328396" y="0"/>
                </a:lnTo>
                <a:lnTo>
                  <a:pt x="342046" y="0"/>
                </a:lnTo>
                <a:lnTo>
                  <a:pt x="356914" y="0"/>
                </a:lnTo>
                <a:lnTo>
                  <a:pt x="379094" y="0"/>
                </a:lnTo>
                <a:lnTo>
                  <a:pt x="410049" y="0"/>
                </a:lnTo>
                <a:lnTo>
                  <a:pt x="451241" y="0"/>
                </a:lnTo>
                <a:lnTo>
                  <a:pt x="504132" y="0"/>
                </a:lnTo>
                <a:lnTo>
                  <a:pt x="570185" y="0"/>
                </a:lnTo>
                <a:lnTo>
                  <a:pt x="650863" y="0"/>
                </a:lnTo>
                <a:lnTo>
                  <a:pt x="747627" y="0"/>
                </a:lnTo>
                <a:lnTo>
                  <a:pt x="861940" y="0"/>
                </a:lnTo>
                <a:lnTo>
                  <a:pt x="995265" y="0"/>
                </a:lnTo>
                <a:lnTo>
                  <a:pt x="1149064" y="0"/>
                </a:lnTo>
                <a:lnTo>
                  <a:pt x="1324800" y="0"/>
                </a:lnTo>
                <a:lnTo>
                  <a:pt x="1324800" y="1192"/>
                </a:lnTo>
                <a:lnTo>
                  <a:pt x="1324800" y="9536"/>
                </a:lnTo>
                <a:lnTo>
                  <a:pt x="1324800" y="32183"/>
                </a:lnTo>
                <a:lnTo>
                  <a:pt x="1324800" y="76286"/>
                </a:lnTo>
                <a:lnTo>
                  <a:pt x="1324800" y="148996"/>
                </a:lnTo>
                <a:lnTo>
                  <a:pt x="1324800" y="257466"/>
                </a:lnTo>
                <a:lnTo>
                  <a:pt x="1324800" y="408846"/>
                </a:lnTo>
                <a:lnTo>
                  <a:pt x="1324800" y="502862"/>
                </a:lnTo>
                <a:lnTo>
                  <a:pt x="1324800" y="610288"/>
                </a:lnTo>
                <a:cubicBezTo>
                  <a:pt x="1324800" y="610288"/>
                  <a:pt x="1324800" y="610288"/>
                  <a:pt x="896934" y="610288"/>
                </a:cubicBezTo>
                <a:cubicBezTo>
                  <a:pt x="896934" y="610288"/>
                  <a:pt x="896934" y="610288"/>
                  <a:pt x="896934" y="1830865"/>
                </a:cubicBezTo>
                <a:cubicBezTo>
                  <a:pt x="896934" y="1830865"/>
                  <a:pt x="896934" y="1830865"/>
                  <a:pt x="1324800" y="1830865"/>
                </a:cubicBezTo>
                <a:lnTo>
                  <a:pt x="1324800" y="2440800"/>
                </a:lnTo>
                <a:lnTo>
                  <a:pt x="326100" y="2440800"/>
                </a:lnTo>
                <a:lnTo>
                  <a:pt x="240229" y="2353355"/>
                </a:lnTo>
                <a:cubicBezTo>
                  <a:pt x="161044" y="2273166"/>
                  <a:pt x="97459" y="2210319"/>
                  <a:pt x="0" y="2115455"/>
                </a:cubicBezTo>
                <a:lnTo>
                  <a:pt x="0" y="2111960"/>
                </a:lnTo>
                <a:lnTo>
                  <a:pt x="0" y="2087490"/>
                </a:lnTo>
                <a:lnTo>
                  <a:pt x="0" y="2060836"/>
                </a:lnTo>
                <a:lnTo>
                  <a:pt x="0" y="2021074"/>
                </a:lnTo>
                <a:lnTo>
                  <a:pt x="0" y="1965581"/>
                </a:lnTo>
                <a:lnTo>
                  <a:pt x="0" y="1891736"/>
                </a:lnTo>
                <a:lnTo>
                  <a:pt x="0" y="1796917"/>
                </a:lnTo>
                <a:lnTo>
                  <a:pt x="0" y="1678503"/>
                </a:lnTo>
                <a:lnTo>
                  <a:pt x="0" y="1533872"/>
                </a:lnTo>
                <a:lnTo>
                  <a:pt x="0" y="1360402"/>
                </a:lnTo>
                <a:lnTo>
                  <a:pt x="0" y="1155471"/>
                </a:lnTo>
                <a:lnTo>
                  <a:pt x="0" y="916458"/>
                </a:lnTo>
                <a:lnTo>
                  <a:pt x="0" y="640741"/>
                </a:lnTo>
                <a:lnTo>
                  <a:pt x="0" y="325698"/>
                </a:lnTo>
                <a:cubicBezTo>
                  <a:pt x="129945" y="199213"/>
                  <a:pt x="199671" y="129647"/>
                  <a:pt x="3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25. september 2023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  <p:pic>
        <p:nvPicPr>
          <p:cNvPr id="25" name="Logo nav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7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87">
          <p15:clr>
            <a:srgbClr val="000000"/>
          </p15:clr>
        </p15:guide>
        <p15:guide id="2" orient="horz" pos="1809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6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25. september 2023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90605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25. september 2023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216805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39875" y="1987550"/>
            <a:ext cx="69056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</a:t>
            </a:r>
            <a:r>
              <a:rPr lang="da-DK" dirty="0" err="1"/>
              <a:t>tids-punkt</a:t>
            </a:r>
            <a:r>
              <a:rPr lang="da-DK" dirty="0"/>
              <a:t> som fx 8.00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50197" y="1987550"/>
            <a:ext cx="696525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agenda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baggrundsfarven ændres til rød/grå.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07907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/>
          <p:cNvSpPr/>
          <p:nvPr userDrawn="1"/>
        </p:nvSpPr>
        <p:spPr>
          <a:xfrm>
            <a:off x="427772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72117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10864800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</p:spTree>
    <p:extLst>
      <p:ext uri="{BB962C8B-B14F-4D97-AF65-F5344CB8AC3E}">
        <p14:creationId xmlns:p14="http://schemas.microsoft.com/office/powerpoint/2010/main" val="337808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/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Faktaboks 3"/>
          <p:cNvSpPr>
            <a:spLocks noGrp="1"/>
          </p:cNvSpPr>
          <p:nvPr>
            <p:ph type="body" sz="quarter" idx="13"/>
          </p:nvPr>
        </p:nvSpPr>
        <p:spPr>
          <a:xfrm>
            <a:off x="9532800" y="2872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ctr" anchorCtr="0">
            <a:noAutofit/>
          </a:bodyPr>
          <a:lstStyle>
            <a:lvl1pPr marL="0" indent="0">
              <a:spcAft>
                <a:spcPts val="500"/>
              </a:spcAft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9066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kon,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532800" y="2872800"/>
            <a:ext cx="2448000" cy="244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024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7346400" y="1989056"/>
            <a:ext cx="4392000" cy="4392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</a:t>
            </a:r>
          </a:p>
        </p:txBody>
      </p:sp>
    </p:spTree>
    <p:extLst>
      <p:ext uri="{BB962C8B-B14F-4D97-AF65-F5344CB8AC3E}">
        <p14:creationId xmlns:p14="http://schemas.microsoft.com/office/powerpoint/2010/main" val="260396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7346400" y="1987550"/>
            <a:ext cx="4392000" cy="439350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</p:spTree>
    <p:extLst>
      <p:ext uri="{BB962C8B-B14F-4D97-AF65-F5344CB8AC3E}">
        <p14:creationId xmlns:p14="http://schemas.microsoft.com/office/powerpoint/2010/main" val="511954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bg2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bg2"/>
                </a:solidFill>
              </a:defRPr>
            </a:lvl2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2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580055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dirty="0"/>
              <a:t>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2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93462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04010" y="2000207"/>
            <a:ext cx="5112790" cy="720000"/>
          </a:xfrm>
        </p:spPr>
        <p:txBody>
          <a:bodyPr anchor="t" anchorCtr="0"/>
          <a:lstStyle>
            <a:lvl1pPr>
              <a:lnSpc>
                <a:spcPct val="97000"/>
              </a:lnSpc>
              <a:defRPr lang="da-DK" sz="2400" dirty="0"/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04009" y="2835762"/>
            <a:ext cx="5112791" cy="32662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540800" y="1540800"/>
            <a:ext cx="2448000" cy="24480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8" name="Freeform: Shape 4"/>
          <p:cNvSpPr>
            <a:spLocks noGrp="1"/>
          </p:cNvSpPr>
          <p:nvPr>
            <p:ph type="pic" sz="quarter" idx="16" hasCustomPrompt="1"/>
          </p:nvPr>
        </p:nvSpPr>
        <p:spPr>
          <a:xfrm>
            <a:off x="9532800" y="4204800"/>
            <a:ext cx="2448000" cy="2448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4" name="grafik nederst"/>
          <p:cNvSpPr/>
          <p:nvPr userDrawn="1"/>
        </p:nvSpPr>
        <p:spPr>
          <a:xfrm>
            <a:off x="0" y="4204800"/>
            <a:ext cx="3988800" cy="2653200"/>
          </a:xfrm>
          <a:custGeom>
            <a:avLst/>
            <a:gdLst>
              <a:gd name="connsiteX0" fmla="*/ 0 w 3988800"/>
              <a:gd name="connsiteY0" fmla="*/ 0 h 2620800"/>
              <a:gd name="connsiteX1" fmla="*/ 6469 w 3988800"/>
              <a:gd name="connsiteY1" fmla="*/ 0 h 2620800"/>
              <a:gd name="connsiteX2" fmla="*/ 21831 w 3988800"/>
              <a:gd name="connsiteY2" fmla="*/ 0 h 2620800"/>
              <a:gd name="connsiteX3" fmla="*/ 51748 w 3988800"/>
              <a:gd name="connsiteY3" fmla="*/ 0 h 2620800"/>
              <a:gd name="connsiteX4" fmla="*/ 101071 w 3988800"/>
              <a:gd name="connsiteY4" fmla="*/ 0 h 2620800"/>
              <a:gd name="connsiteX5" fmla="*/ 174650 w 3988800"/>
              <a:gd name="connsiteY5" fmla="*/ 0 h 2620800"/>
              <a:gd name="connsiteX6" fmla="*/ 277337 w 3988800"/>
              <a:gd name="connsiteY6" fmla="*/ 0 h 2620800"/>
              <a:gd name="connsiteX7" fmla="*/ 413984 w 3988800"/>
              <a:gd name="connsiteY7" fmla="*/ 0 h 2620800"/>
              <a:gd name="connsiteX8" fmla="*/ 589443 w 3988800"/>
              <a:gd name="connsiteY8" fmla="*/ 0 h 2620800"/>
              <a:gd name="connsiteX9" fmla="*/ 693242 w 3988800"/>
              <a:gd name="connsiteY9" fmla="*/ 0 h 2620800"/>
              <a:gd name="connsiteX10" fmla="*/ 808563 w 3988800"/>
              <a:gd name="connsiteY10" fmla="*/ 0 h 2620800"/>
              <a:gd name="connsiteX11" fmla="*/ 936013 w 3988800"/>
              <a:gd name="connsiteY11" fmla="*/ 0 h 2620800"/>
              <a:gd name="connsiteX12" fmla="*/ 1076198 w 3988800"/>
              <a:gd name="connsiteY12" fmla="*/ 0 h 2620800"/>
              <a:gd name="connsiteX13" fmla="*/ 1229724 w 3988800"/>
              <a:gd name="connsiteY13" fmla="*/ 0 h 2620800"/>
              <a:gd name="connsiteX14" fmla="*/ 1397197 w 3988800"/>
              <a:gd name="connsiteY14" fmla="*/ 0 h 2620800"/>
              <a:gd name="connsiteX15" fmla="*/ 1579225 w 3988800"/>
              <a:gd name="connsiteY15" fmla="*/ 0 h 2620800"/>
              <a:gd name="connsiteX16" fmla="*/ 1776413 w 3988800"/>
              <a:gd name="connsiteY16" fmla="*/ 0 h 2620800"/>
              <a:gd name="connsiteX17" fmla="*/ 1989369 w 3988800"/>
              <a:gd name="connsiteY17" fmla="*/ 0 h 2620800"/>
              <a:gd name="connsiteX18" fmla="*/ 2218697 w 3988800"/>
              <a:gd name="connsiteY18" fmla="*/ 0 h 2620800"/>
              <a:gd name="connsiteX19" fmla="*/ 2465006 w 3988800"/>
              <a:gd name="connsiteY19" fmla="*/ 0 h 2620800"/>
              <a:gd name="connsiteX20" fmla="*/ 2728901 w 3988800"/>
              <a:gd name="connsiteY20" fmla="*/ 0 h 2620800"/>
              <a:gd name="connsiteX21" fmla="*/ 3010988 w 3988800"/>
              <a:gd name="connsiteY21" fmla="*/ 0 h 2620800"/>
              <a:gd name="connsiteX22" fmla="*/ 3311875 w 3988800"/>
              <a:gd name="connsiteY22" fmla="*/ 0 h 2620800"/>
              <a:gd name="connsiteX23" fmla="*/ 3988800 w 3988800"/>
              <a:gd name="connsiteY23" fmla="*/ 681670 h 2620800"/>
              <a:gd name="connsiteX24" fmla="*/ 3988800 w 3988800"/>
              <a:gd name="connsiteY24" fmla="*/ 685460 h 2620800"/>
              <a:gd name="connsiteX25" fmla="*/ 3988800 w 3988800"/>
              <a:gd name="connsiteY25" fmla="*/ 694461 h 2620800"/>
              <a:gd name="connsiteX26" fmla="*/ 3988800 w 3988800"/>
              <a:gd name="connsiteY26" fmla="*/ 711988 h 2620800"/>
              <a:gd name="connsiteX27" fmla="*/ 3988800 w 3988800"/>
              <a:gd name="connsiteY27" fmla="*/ 740886 h 2620800"/>
              <a:gd name="connsiteX28" fmla="*/ 3988800 w 3988800"/>
              <a:gd name="connsiteY28" fmla="*/ 783995 h 2620800"/>
              <a:gd name="connsiteX29" fmla="*/ 3988800 w 3988800"/>
              <a:gd name="connsiteY29" fmla="*/ 844158 h 2620800"/>
              <a:gd name="connsiteX30" fmla="*/ 3988800 w 3988800"/>
              <a:gd name="connsiteY30" fmla="*/ 924218 h 2620800"/>
              <a:gd name="connsiteX31" fmla="*/ 3988800 w 3988800"/>
              <a:gd name="connsiteY31" fmla="*/ 1027016 h 2620800"/>
              <a:gd name="connsiteX32" fmla="*/ 3988800 w 3988800"/>
              <a:gd name="connsiteY32" fmla="*/ 1155396 h 2620800"/>
              <a:gd name="connsiteX33" fmla="*/ 3988800 w 3988800"/>
              <a:gd name="connsiteY33" fmla="*/ 1230067 h 2620800"/>
              <a:gd name="connsiteX34" fmla="*/ 3988800 w 3988800"/>
              <a:gd name="connsiteY34" fmla="*/ 1312199 h 2620800"/>
              <a:gd name="connsiteX35" fmla="*/ 3988800 w 3988800"/>
              <a:gd name="connsiteY35" fmla="*/ 1402148 h 2620800"/>
              <a:gd name="connsiteX36" fmla="*/ 3988800 w 3988800"/>
              <a:gd name="connsiteY36" fmla="*/ 1500268 h 2620800"/>
              <a:gd name="connsiteX37" fmla="*/ 3988800 w 3988800"/>
              <a:gd name="connsiteY37" fmla="*/ 1606916 h 2620800"/>
              <a:gd name="connsiteX38" fmla="*/ 3988800 w 3988800"/>
              <a:gd name="connsiteY38" fmla="*/ 1722446 h 2620800"/>
              <a:gd name="connsiteX39" fmla="*/ 3988800 w 3988800"/>
              <a:gd name="connsiteY39" fmla="*/ 1847213 h 2620800"/>
              <a:gd name="connsiteX40" fmla="*/ 3988800 w 3988800"/>
              <a:gd name="connsiteY40" fmla="*/ 1981574 h 2620800"/>
              <a:gd name="connsiteX41" fmla="*/ 3988800 w 3988800"/>
              <a:gd name="connsiteY41" fmla="*/ 2125882 h 2620800"/>
              <a:gd name="connsiteX42" fmla="*/ 3988800 w 3988800"/>
              <a:gd name="connsiteY42" fmla="*/ 2280495 h 2620800"/>
              <a:gd name="connsiteX43" fmla="*/ 3988800 w 3988800"/>
              <a:gd name="connsiteY43" fmla="*/ 2445766 h 2620800"/>
              <a:gd name="connsiteX44" fmla="*/ 3988800 w 3988800"/>
              <a:gd name="connsiteY44" fmla="*/ 2620800 h 2620800"/>
              <a:gd name="connsiteX45" fmla="*/ 2122510 w 3988800"/>
              <a:gd name="connsiteY45" fmla="*/ 2620800 h 2620800"/>
              <a:gd name="connsiteX46" fmla="*/ 2122510 w 3988800"/>
              <a:gd name="connsiteY46" fmla="*/ 2619425 h 2620800"/>
              <a:gd name="connsiteX47" fmla="*/ 2122510 w 3988800"/>
              <a:gd name="connsiteY47" fmla="*/ 1277735 h 2620800"/>
              <a:gd name="connsiteX48" fmla="*/ 765495 w 3988800"/>
              <a:gd name="connsiteY48" fmla="*/ 1277735 h 2620800"/>
              <a:gd name="connsiteX49" fmla="*/ 765495 w 3988800"/>
              <a:gd name="connsiteY49" fmla="*/ 2499919 h 2620800"/>
              <a:gd name="connsiteX50" fmla="*/ 765495 w 3988800"/>
              <a:gd name="connsiteY50" fmla="*/ 2620800 h 2620800"/>
              <a:gd name="connsiteX51" fmla="*/ 0 w 3988800"/>
              <a:gd name="connsiteY51" fmla="*/ 2620800 h 2620800"/>
              <a:gd name="connsiteX52" fmla="*/ 0 w 3988800"/>
              <a:gd name="connsiteY52" fmla="*/ 2616930 h 2620800"/>
              <a:gd name="connsiteX53" fmla="*/ 0 w 3988800"/>
              <a:gd name="connsiteY53" fmla="*/ 2604767 h 2620800"/>
              <a:gd name="connsiteX54" fmla="*/ 0 w 3988800"/>
              <a:gd name="connsiteY54" fmla="*/ 2581081 h 2620800"/>
              <a:gd name="connsiteX55" fmla="*/ 0 w 3988800"/>
              <a:gd name="connsiteY55" fmla="*/ 2542032 h 2620800"/>
              <a:gd name="connsiteX56" fmla="*/ 0 w 3988800"/>
              <a:gd name="connsiteY56" fmla="*/ 2483779 h 2620800"/>
              <a:gd name="connsiteX57" fmla="*/ 0 w 3988800"/>
              <a:gd name="connsiteY57" fmla="*/ 2402480 h 2620800"/>
              <a:gd name="connsiteX58" fmla="*/ 0 w 3988800"/>
              <a:gd name="connsiteY58" fmla="*/ 2351988 h 2620800"/>
              <a:gd name="connsiteX59" fmla="*/ 0 w 3988800"/>
              <a:gd name="connsiteY59" fmla="*/ 2294295 h 2620800"/>
              <a:gd name="connsiteX60" fmla="*/ 0 w 3988800"/>
              <a:gd name="connsiteY60" fmla="*/ 2228919 h 2620800"/>
              <a:gd name="connsiteX61" fmla="*/ 0 w 3988800"/>
              <a:gd name="connsiteY61" fmla="*/ 2155382 h 2620800"/>
              <a:gd name="connsiteX62" fmla="*/ 0 w 3988800"/>
              <a:gd name="connsiteY62" fmla="*/ 2073203 h 2620800"/>
              <a:gd name="connsiteX63" fmla="*/ 0 w 3988800"/>
              <a:gd name="connsiteY63" fmla="*/ 1981902 h 2620800"/>
              <a:gd name="connsiteX64" fmla="*/ 0 w 3988800"/>
              <a:gd name="connsiteY64" fmla="*/ 1880998 h 2620800"/>
              <a:gd name="connsiteX65" fmla="*/ 0 w 3988800"/>
              <a:gd name="connsiteY65" fmla="*/ 1770012 h 2620800"/>
              <a:gd name="connsiteX66" fmla="*/ 0 w 3988800"/>
              <a:gd name="connsiteY66" fmla="*/ 1648464 h 2620800"/>
              <a:gd name="connsiteX67" fmla="*/ 0 w 3988800"/>
              <a:gd name="connsiteY67" fmla="*/ 1515873 h 2620800"/>
              <a:gd name="connsiteX68" fmla="*/ 0 w 3988800"/>
              <a:gd name="connsiteY68" fmla="*/ 1371760 h 2620800"/>
              <a:gd name="connsiteX69" fmla="*/ 0 w 3988800"/>
              <a:gd name="connsiteY69" fmla="*/ 1215643 h 2620800"/>
              <a:gd name="connsiteX70" fmla="*/ 0 w 3988800"/>
              <a:gd name="connsiteY70" fmla="*/ 1047044 h 2620800"/>
              <a:gd name="connsiteX71" fmla="*/ 0 w 3988800"/>
              <a:gd name="connsiteY71" fmla="*/ 865482 h 2620800"/>
              <a:gd name="connsiteX72" fmla="*/ 0 w 3988800"/>
              <a:gd name="connsiteY72" fmla="*/ 670476 h 2620800"/>
              <a:gd name="connsiteX73" fmla="*/ 0 w 3988800"/>
              <a:gd name="connsiteY73" fmla="*/ 461548 h 2620800"/>
              <a:gd name="connsiteX74" fmla="*/ 0 w 3988800"/>
              <a:gd name="connsiteY74" fmla="*/ 238216 h 26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88800" h="2620800">
                <a:moveTo>
                  <a:pt x="0" y="0"/>
                </a:moveTo>
                <a:lnTo>
                  <a:pt x="6469" y="0"/>
                </a:lnTo>
                <a:lnTo>
                  <a:pt x="21831" y="0"/>
                </a:lnTo>
                <a:lnTo>
                  <a:pt x="51748" y="0"/>
                </a:lnTo>
                <a:lnTo>
                  <a:pt x="101071" y="0"/>
                </a:lnTo>
                <a:lnTo>
                  <a:pt x="174650" y="0"/>
                </a:lnTo>
                <a:lnTo>
                  <a:pt x="277337" y="0"/>
                </a:lnTo>
                <a:lnTo>
                  <a:pt x="413984" y="0"/>
                </a:lnTo>
                <a:lnTo>
                  <a:pt x="589443" y="0"/>
                </a:lnTo>
                <a:lnTo>
                  <a:pt x="693242" y="0"/>
                </a:lnTo>
                <a:lnTo>
                  <a:pt x="808563" y="0"/>
                </a:lnTo>
                <a:lnTo>
                  <a:pt x="936013" y="0"/>
                </a:lnTo>
                <a:lnTo>
                  <a:pt x="1076198" y="0"/>
                </a:lnTo>
                <a:lnTo>
                  <a:pt x="1229724" y="0"/>
                </a:lnTo>
                <a:lnTo>
                  <a:pt x="1397197" y="0"/>
                </a:lnTo>
                <a:lnTo>
                  <a:pt x="1579225" y="0"/>
                </a:lnTo>
                <a:lnTo>
                  <a:pt x="1776413" y="0"/>
                </a:lnTo>
                <a:lnTo>
                  <a:pt x="1989369" y="0"/>
                </a:lnTo>
                <a:lnTo>
                  <a:pt x="2218697" y="0"/>
                </a:lnTo>
                <a:lnTo>
                  <a:pt x="2465006" y="0"/>
                </a:lnTo>
                <a:lnTo>
                  <a:pt x="2728901" y="0"/>
                </a:lnTo>
                <a:lnTo>
                  <a:pt x="3010988" y="0"/>
                </a:lnTo>
                <a:lnTo>
                  <a:pt x="3311875" y="0"/>
                </a:lnTo>
                <a:cubicBezTo>
                  <a:pt x="3577584" y="266327"/>
                  <a:pt x="3726254" y="415343"/>
                  <a:pt x="3988800" y="681670"/>
                </a:cubicBezTo>
                <a:lnTo>
                  <a:pt x="3988800" y="685460"/>
                </a:lnTo>
                <a:lnTo>
                  <a:pt x="3988800" y="694461"/>
                </a:lnTo>
                <a:lnTo>
                  <a:pt x="3988800" y="711988"/>
                </a:lnTo>
                <a:lnTo>
                  <a:pt x="3988800" y="740886"/>
                </a:lnTo>
                <a:lnTo>
                  <a:pt x="3988800" y="783995"/>
                </a:lnTo>
                <a:lnTo>
                  <a:pt x="3988800" y="844158"/>
                </a:lnTo>
                <a:lnTo>
                  <a:pt x="3988800" y="924218"/>
                </a:lnTo>
                <a:lnTo>
                  <a:pt x="3988800" y="1027016"/>
                </a:lnTo>
                <a:lnTo>
                  <a:pt x="3988800" y="1155396"/>
                </a:lnTo>
                <a:lnTo>
                  <a:pt x="3988800" y="1230067"/>
                </a:lnTo>
                <a:lnTo>
                  <a:pt x="3988800" y="1312199"/>
                </a:lnTo>
                <a:lnTo>
                  <a:pt x="3988800" y="1402148"/>
                </a:lnTo>
                <a:lnTo>
                  <a:pt x="3988800" y="1500268"/>
                </a:lnTo>
                <a:lnTo>
                  <a:pt x="3988800" y="1606916"/>
                </a:lnTo>
                <a:lnTo>
                  <a:pt x="3988800" y="1722446"/>
                </a:lnTo>
                <a:lnTo>
                  <a:pt x="3988800" y="1847213"/>
                </a:lnTo>
                <a:lnTo>
                  <a:pt x="3988800" y="1981574"/>
                </a:lnTo>
                <a:lnTo>
                  <a:pt x="3988800" y="2125882"/>
                </a:lnTo>
                <a:lnTo>
                  <a:pt x="3988800" y="2280495"/>
                </a:lnTo>
                <a:lnTo>
                  <a:pt x="3988800" y="2445766"/>
                </a:lnTo>
                <a:lnTo>
                  <a:pt x="3988800" y="2620800"/>
                </a:lnTo>
                <a:lnTo>
                  <a:pt x="2122510" y="2620800"/>
                </a:lnTo>
                <a:lnTo>
                  <a:pt x="2122510" y="2619425"/>
                </a:lnTo>
                <a:cubicBezTo>
                  <a:pt x="2122510" y="2601046"/>
                  <a:pt x="2122510" y="2454011"/>
                  <a:pt x="2122510" y="1277735"/>
                </a:cubicBezTo>
                <a:cubicBezTo>
                  <a:pt x="2122510" y="1277735"/>
                  <a:pt x="2122510" y="1277735"/>
                  <a:pt x="765495" y="1277735"/>
                </a:cubicBezTo>
                <a:cubicBezTo>
                  <a:pt x="765495" y="1277735"/>
                  <a:pt x="765495" y="1277735"/>
                  <a:pt x="765495" y="2499919"/>
                </a:cubicBezTo>
                <a:lnTo>
                  <a:pt x="765495" y="2620800"/>
                </a:lnTo>
                <a:lnTo>
                  <a:pt x="0" y="2620800"/>
                </a:lnTo>
                <a:lnTo>
                  <a:pt x="0" y="2616930"/>
                </a:lnTo>
                <a:lnTo>
                  <a:pt x="0" y="2604767"/>
                </a:lnTo>
                <a:lnTo>
                  <a:pt x="0" y="2581081"/>
                </a:lnTo>
                <a:lnTo>
                  <a:pt x="0" y="2542032"/>
                </a:lnTo>
                <a:lnTo>
                  <a:pt x="0" y="2483779"/>
                </a:lnTo>
                <a:lnTo>
                  <a:pt x="0" y="2402480"/>
                </a:lnTo>
                <a:lnTo>
                  <a:pt x="0" y="2351988"/>
                </a:lnTo>
                <a:lnTo>
                  <a:pt x="0" y="2294295"/>
                </a:lnTo>
                <a:lnTo>
                  <a:pt x="0" y="2228919"/>
                </a:lnTo>
                <a:lnTo>
                  <a:pt x="0" y="2155382"/>
                </a:lnTo>
                <a:lnTo>
                  <a:pt x="0" y="2073203"/>
                </a:lnTo>
                <a:lnTo>
                  <a:pt x="0" y="1981902"/>
                </a:lnTo>
                <a:lnTo>
                  <a:pt x="0" y="1880998"/>
                </a:lnTo>
                <a:lnTo>
                  <a:pt x="0" y="1770012"/>
                </a:lnTo>
                <a:lnTo>
                  <a:pt x="0" y="1648464"/>
                </a:lnTo>
                <a:lnTo>
                  <a:pt x="0" y="1515873"/>
                </a:lnTo>
                <a:lnTo>
                  <a:pt x="0" y="1371760"/>
                </a:lnTo>
                <a:lnTo>
                  <a:pt x="0" y="1215643"/>
                </a:lnTo>
                <a:lnTo>
                  <a:pt x="0" y="1047044"/>
                </a:lnTo>
                <a:lnTo>
                  <a:pt x="0" y="865482"/>
                </a:lnTo>
                <a:lnTo>
                  <a:pt x="0" y="670476"/>
                </a:lnTo>
                <a:lnTo>
                  <a:pt x="0" y="461548"/>
                </a:lnTo>
                <a:lnTo>
                  <a:pt x="0" y="238216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Grafik top"/>
          <p:cNvSpPr/>
          <p:nvPr userDrawn="1"/>
        </p:nvSpPr>
        <p:spPr>
          <a:xfrm>
            <a:off x="4204009" y="0"/>
            <a:ext cx="2448000" cy="1327939"/>
          </a:xfrm>
          <a:custGeom>
            <a:avLst/>
            <a:gdLst>
              <a:gd name="connsiteX0" fmla="*/ 0 w 2448000"/>
              <a:gd name="connsiteY0" fmla="*/ 0 h 1327939"/>
              <a:gd name="connsiteX1" fmla="*/ 2448000 w 2448000"/>
              <a:gd name="connsiteY1" fmla="*/ 0 h 1327939"/>
              <a:gd name="connsiteX2" fmla="*/ 2448000 w 2448000"/>
              <a:gd name="connsiteY2" fmla="*/ 1327939 h 1327939"/>
              <a:gd name="connsiteX3" fmla="*/ 1796441 w 2448000"/>
              <a:gd name="connsiteY3" fmla="*/ 1327939 h 1327939"/>
              <a:gd name="connsiteX4" fmla="*/ 898221 w 2448000"/>
              <a:gd name="connsiteY4" fmla="*/ 262175 h 1327939"/>
              <a:gd name="connsiteX5" fmla="*/ 898221 w 2448000"/>
              <a:gd name="connsiteY5" fmla="*/ 1327939 h 1327939"/>
              <a:gd name="connsiteX6" fmla="*/ 0 w 2448000"/>
              <a:gd name="connsiteY6" fmla="*/ 1327939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8000" h="1327939">
                <a:moveTo>
                  <a:pt x="0" y="0"/>
                </a:moveTo>
                <a:lnTo>
                  <a:pt x="2448000" y="0"/>
                </a:lnTo>
                <a:lnTo>
                  <a:pt x="2448000" y="1327939"/>
                </a:lnTo>
                <a:lnTo>
                  <a:pt x="1796441" y="1327939"/>
                </a:lnTo>
                <a:lnTo>
                  <a:pt x="898221" y="262175"/>
                </a:lnTo>
                <a:lnTo>
                  <a:pt x="898221" y="1327939"/>
                </a:lnTo>
                <a:lnTo>
                  <a:pt x="0" y="132793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Slide Number Placeholder 13" hidden="1"/>
          <p:cNvSpPr>
            <a:spLocks noGrp="1"/>
          </p:cNvSpPr>
          <p:nvPr>
            <p:ph type="sldNum" sz="quarter" idx="12"/>
          </p:nvPr>
        </p:nvSpPr>
        <p:spPr>
          <a:xfrm>
            <a:off x="0" y="69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542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2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" y="0"/>
            <a:ext cx="12179334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70893" y="1964224"/>
            <a:ext cx="4472585" cy="733525"/>
          </a:xfrm>
        </p:spPr>
        <p:txBody>
          <a:bodyPr anchor="t" anchorCtr="0"/>
          <a:lstStyle>
            <a:lvl1pPr>
              <a:lnSpc>
                <a:spcPct val="93000"/>
              </a:lnSpc>
              <a:defRPr sz="25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70894" y="2840798"/>
            <a:ext cx="4472585" cy="322498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 dirty="0"/>
              <a:t>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208799" y="208799"/>
            <a:ext cx="6444000" cy="6444000"/>
          </a:xfrm>
          <a:custGeom>
            <a:avLst/>
            <a:gdLst>
              <a:gd name="connsiteX0" fmla="*/ 0 w 6444000"/>
              <a:gd name="connsiteY0" fmla="*/ 0 h 6444000"/>
              <a:gd name="connsiteX1" fmla="*/ 1364 w 6444000"/>
              <a:gd name="connsiteY1" fmla="*/ 0 h 6444000"/>
              <a:gd name="connsiteX2" fmla="*/ 10912 w 6444000"/>
              <a:gd name="connsiteY2" fmla="*/ 0 h 6444000"/>
              <a:gd name="connsiteX3" fmla="*/ 36828 w 6444000"/>
              <a:gd name="connsiteY3" fmla="*/ 0 h 6444000"/>
              <a:gd name="connsiteX4" fmla="*/ 58481 w 6444000"/>
              <a:gd name="connsiteY4" fmla="*/ 0 h 6444000"/>
              <a:gd name="connsiteX5" fmla="*/ 87296 w 6444000"/>
              <a:gd name="connsiteY5" fmla="*/ 0 h 6444000"/>
              <a:gd name="connsiteX6" fmla="*/ 124294 w 6444000"/>
              <a:gd name="connsiteY6" fmla="*/ 0 h 6444000"/>
              <a:gd name="connsiteX7" fmla="*/ 170499 w 6444000"/>
              <a:gd name="connsiteY7" fmla="*/ 0 h 6444000"/>
              <a:gd name="connsiteX8" fmla="*/ 226935 w 6444000"/>
              <a:gd name="connsiteY8" fmla="*/ 0 h 6444000"/>
              <a:gd name="connsiteX9" fmla="*/ 294623 w 6444000"/>
              <a:gd name="connsiteY9" fmla="*/ 0 h 6444000"/>
              <a:gd name="connsiteX10" fmla="*/ 374587 w 6444000"/>
              <a:gd name="connsiteY10" fmla="*/ 0 h 6444000"/>
              <a:gd name="connsiteX11" fmla="*/ 467850 w 6444000"/>
              <a:gd name="connsiteY11" fmla="*/ 0 h 6444000"/>
              <a:gd name="connsiteX12" fmla="*/ 575435 w 6444000"/>
              <a:gd name="connsiteY12" fmla="*/ 0 h 6444000"/>
              <a:gd name="connsiteX13" fmla="*/ 698365 w 6444000"/>
              <a:gd name="connsiteY13" fmla="*/ 0 h 6444000"/>
              <a:gd name="connsiteX14" fmla="*/ 837663 w 6444000"/>
              <a:gd name="connsiteY14" fmla="*/ 0 h 6444000"/>
              <a:gd name="connsiteX15" fmla="*/ 994351 w 6444000"/>
              <a:gd name="connsiteY15" fmla="*/ 0 h 6444000"/>
              <a:gd name="connsiteX16" fmla="*/ 1169454 w 6444000"/>
              <a:gd name="connsiteY16" fmla="*/ 0 h 6444000"/>
              <a:gd name="connsiteX17" fmla="*/ 1363993 w 6444000"/>
              <a:gd name="connsiteY17" fmla="*/ 0 h 6444000"/>
              <a:gd name="connsiteX18" fmla="*/ 1578993 w 6444000"/>
              <a:gd name="connsiteY18" fmla="*/ 0 h 6444000"/>
              <a:gd name="connsiteX19" fmla="*/ 1815475 w 6444000"/>
              <a:gd name="connsiteY19" fmla="*/ 0 h 6444000"/>
              <a:gd name="connsiteX20" fmla="*/ 2074464 w 6444000"/>
              <a:gd name="connsiteY20" fmla="*/ 0 h 6444000"/>
              <a:gd name="connsiteX21" fmla="*/ 2356981 w 6444000"/>
              <a:gd name="connsiteY21" fmla="*/ 0 h 6444000"/>
              <a:gd name="connsiteX22" fmla="*/ 2664050 w 6444000"/>
              <a:gd name="connsiteY22" fmla="*/ 0 h 6444000"/>
              <a:gd name="connsiteX23" fmla="*/ 2996693 w 6444000"/>
              <a:gd name="connsiteY23" fmla="*/ 0 h 6444000"/>
              <a:gd name="connsiteX24" fmla="*/ 3355935 w 6444000"/>
              <a:gd name="connsiteY24" fmla="*/ 0 h 6444000"/>
              <a:gd name="connsiteX25" fmla="*/ 3742798 w 6444000"/>
              <a:gd name="connsiteY25" fmla="*/ 0 h 6444000"/>
              <a:gd name="connsiteX26" fmla="*/ 4158304 w 6444000"/>
              <a:gd name="connsiteY26" fmla="*/ 0 h 6444000"/>
              <a:gd name="connsiteX27" fmla="*/ 4377119 w 6444000"/>
              <a:gd name="connsiteY27" fmla="*/ 0 h 6444000"/>
              <a:gd name="connsiteX28" fmla="*/ 4603478 w 6444000"/>
              <a:gd name="connsiteY28" fmla="*/ 0 h 6444000"/>
              <a:gd name="connsiteX29" fmla="*/ 4837509 w 6444000"/>
              <a:gd name="connsiteY29" fmla="*/ 0 h 6444000"/>
              <a:gd name="connsiteX30" fmla="*/ 5079341 w 6444000"/>
              <a:gd name="connsiteY30" fmla="*/ 0 h 6444000"/>
              <a:gd name="connsiteX31" fmla="*/ 5329101 w 6444000"/>
              <a:gd name="connsiteY31" fmla="*/ 0 h 6444000"/>
              <a:gd name="connsiteX32" fmla="*/ 5586917 w 6444000"/>
              <a:gd name="connsiteY32" fmla="*/ 0 h 6444000"/>
              <a:gd name="connsiteX33" fmla="*/ 6444000 w 6444000"/>
              <a:gd name="connsiteY33" fmla="*/ 857084 h 6444000"/>
              <a:gd name="connsiteX34" fmla="*/ 6444000 w 6444000"/>
              <a:gd name="connsiteY34" fmla="*/ 858448 h 6444000"/>
              <a:gd name="connsiteX35" fmla="*/ 6444000 w 6444000"/>
              <a:gd name="connsiteY35" fmla="*/ 867996 h 6444000"/>
              <a:gd name="connsiteX36" fmla="*/ 6444000 w 6444000"/>
              <a:gd name="connsiteY36" fmla="*/ 893912 h 6444000"/>
              <a:gd name="connsiteX37" fmla="*/ 6444000 w 6444000"/>
              <a:gd name="connsiteY37" fmla="*/ 915565 h 6444000"/>
              <a:gd name="connsiteX38" fmla="*/ 6444000 w 6444000"/>
              <a:gd name="connsiteY38" fmla="*/ 944379 h 6444000"/>
              <a:gd name="connsiteX39" fmla="*/ 6444000 w 6444000"/>
              <a:gd name="connsiteY39" fmla="*/ 981378 h 6444000"/>
              <a:gd name="connsiteX40" fmla="*/ 6444000 w 6444000"/>
              <a:gd name="connsiteY40" fmla="*/ 1027583 h 6444000"/>
              <a:gd name="connsiteX41" fmla="*/ 6444000 w 6444000"/>
              <a:gd name="connsiteY41" fmla="*/ 1084018 h 6444000"/>
              <a:gd name="connsiteX42" fmla="*/ 6444000 w 6444000"/>
              <a:gd name="connsiteY42" fmla="*/ 1151706 h 6444000"/>
              <a:gd name="connsiteX43" fmla="*/ 6444000 w 6444000"/>
              <a:gd name="connsiteY43" fmla="*/ 1231671 h 6444000"/>
              <a:gd name="connsiteX44" fmla="*/ 6444000 w 6444000"/>
              <a:gd name="connsiteY44" fmla="*/ 1324934 h 6444000"/>
              <a:gd name="connsiteX45" fmla="*/ 6444000 w 6444000"/>
              <a:gd name="connsiteY45" fmla="*/ 1432519 h 6444000"/>
              <a:gd name="connsiteX46" fmla="*/ 6444000 w 6444000"/>
              <a:gd name="connsiteY46" fmla="*/ 1555448 h 6444000"/>
              <a:gd name="connsiteX47" fmla="*/ 6444000 w 6444000"/>
              <a:gd name="connsiteY47" fmla="*/ 1694746 h 6444000"/>
              <a:gd name="connsiteX48" fmla="*/ 6444000 w 6444000"/>
              <a:gd name="connsiteY48" fmla="*/ 1851435 h 6444000"/>
              <a:gd name="connsiteX49" fmla="*/ 6444000 w 6444000"/>
              <a:gd name="connsiteY49" fmla="*/ 2026538 h 6444000"/>
              <a:gd name="connsiteX50" fmla="*/ 6444000 w 6444000"/>
              <a:gd name="connsiteY50" fmla="*/ 2221077 h 6444000"/>
              <a:gd name="connsiteX51" fmla="*/ 6444000 w 6444000"/>
              <a:gd name="connsiteY51" fmla="*/ 2436077 h 6444000"/>
              <a:gd name="connsiteX52" fmla="*/ 6444000 w 6444000"/>
              <a:gd name="connsiteY52" fmla="*/ 2672559 h 6444000"/>
              <a:gd name="connsiteX53" fmla="*/ 6444000 w 6444000"/>
              <a:gd name="connsiteY53" fmla="*/ 2931547 h 6444000"/>
              <a:gd name="connsiteX54" fmla="*/ 6444000 w 6444000"/>
              <a:gd name="connsiteY54" fmla="*/ 3214064 h 6444000"/>
              <a:gd name="connsiteX55" fmla="*/ 6444000 w 6444000"/>
              <a:gd name="connsiteY55" fmla="*/ 3521133 h 6444000"/>
              <a:gd name="connsiteX56" fmla="*/ 6444000 w 6444000"/>
              <a:gd name="connsiteY56" fmla="*/ 3853777 h 6444000"/>
              <a:gd name="connsiteX57" fmla="*/ 6444000 w 6444000"/>
              <a:gd name="connsiteY57" fmla="*/ 4213019 h 6444000"/>
              <a:gd name="connsiteX58" fmla="*/ 6444000 w 6444000"/>
              <a:gd name="connsiteY58" fmla="*/ 4599881 h 6444000"/>
              <a:gd name="connsiteX59" fmla="*/ 6444000 w 6444000"/>
              <a:gd name="connsiteY59" fmla="*/ 5015388 h 6444000"/>
              <a:gd name="connsiteX60" fmla="*/ 6444000 w 6444000"/>
              <a:gd name="connsiteY60" fmla="*/ 5234202 h 6444000"/>
              <a:gd name="connsiteX61" fmla="*/ 6444000 w 6444000"/>
              <a:gd name="connsiteY61" fmla="*/ 5460561 h 6444000"/>
              <a:gd name="connsiteX62" fmla="*/ 6444000 w 6444000"/>
              <a:gd name="connsiteY62" fmla="*/ 5694593 h 6444000"/>
              <a:gd name="connsiteX63" fmla="*/ 6444000 w 6444000"/>
              <a:gd name="connsiteY63" fmla="*/ 5936424 h 6444000"/>
              <a:gd name="connsiteX64" fmla="*/ 6444000 w 6444000"/>
              <a:gd name="connsiteY64" fmla="*/ 6186184 h 6444000"/>
              <a:gd name="connsiteX65" fmla="*/ 6444000 w 6444000"/>
              <a:gd name="connsiteY65" fmla="*/ 6444000 h 6444000"/>
              <a:gd name="connsiteX66" fmla="*/ 6442427 w 6444000"/>
              <a:gd name="connsiteY66" fmla="*/ 6444000 h 6444000"/>
              <a:gd name="connsiteX67" fmla="*/ 6431414 w 6444000"/>
              <a:gd name="connsiteY67" fmla="*/ 6444000 h 6444000"/>
              <a:gd name="connsiteX68" fmla="*/ 6401523 w 6444000"/>
              <a:gd name="connsiteY68" fmla="*/ 6444000 h 6444000"/>
              <a:gd name="connsiteX69" fmla="*/ 6376548 w 6444000"/>
              <a:gd name="connsiteY69" fmla="*/ 6444000 h 6444000"/>
              <a:gd name="connsiteX70" fmla="*/ 6343313 w 6444000"/>
              <a:gd name="connsiteY70" fmla="*/ 6444000 h 6444000"/>
              <a:gd name="connsiteX71" fmla="*/ 6300639 w 6444000"/>
              <a:gd name="connsiteY71" fmla="*/ 6444000 h 6444000"/>
              <a:gd name="connsiteX72" fmla="*/ 6247345 w 6444000"/>
              <a:gd name="connsiteY72" fmla="*/ 6444000 h 6444000"/>
              <a:gd name="connsiteX73" fmla="*/ 6182252 w 6444000"/>
              <a:gd name="connsiteY73" fmla="*/ 6444000 h 6444000"/>
              <a:gd name="connsiteX74" fmla="*/ 6104180 w 6444000"/>
              <a:gd name="connsiteY74" fmla="*/ 6444000 h 6444000"/>
              <a:gd name="connsiteX75" fmla="*/ 6011949 w 6444000"/>
              <a:gd name="connsiteY75" fmla="*/ 6444000 h 6444000"/>
              <a:gd name="connsiteX76" fmla="*/ 5904378 w 6444000"/>
              <a:gd name="connsiteY76" fmla="*/ 6444000 h 6444000"/>
              <a:gd name="connsiteX77" fmla="*/ 5780289 w 6444000"/>
              <a:gd name="connsiteY77" fmla="*/ 6444000 h 6444000"/>
              <a:gd name="connsiteX78" fmla="*/ 5638500 w 6444000"/>
              <a:gd name="connsiteY78" fmla="*/ 6444000 h 6444000"/>
              <a:gd name="connsiteX79" fmla="*/ 5477833 w 6444000"/>
              <a:gd name="connsiteY79" fmla="*/ 6444000 h 6444000"/>
              <a:gd name="connsiteX80" fmla="*/ 5297107 w 6444000"/>
              <a:gd name="connsiteY80" fmla="*/ 6444000 h 6444000"/>
              <a:gd name="connsiteX81" fmla="*/ 5095142 w 6444000"/>
              <a:gd name="connsiteY81" fmla="*/ 6444000 h 6444000"/>
              <a:gd name="connsiteX82" fmla="*/ 4870758 w 6444000"/>
              <a:gd name="connsiteY82" fmla="*/ 6444000 h 6444000"/>
              <a:gd name="connsiteX83" fmla="*/ 4622776 w 6444000"/>
              <a:gd name="connsiteY83" fmla="*/ 6444000 h 6444000"/>
              <a:gd name="connsiteX84" fmla="*/ 4350015 w 6444000"/>
              <a:gd name="connsiteY84" fmla="*/ 6444000 h 6444000"/>
              <a:gd name="connsiteX85" fmla="*/ 4051296 w 6444000"/>
              <a:gd name="connsiteY85" fmla="*/ 6444000 h 6444000"/>
              <a:gd name="connsiteX86" fmla="*/ 3725438 w 6444000"/>
              <a:gd name="connsiteY86" fmla="*/ 6444000 h 6444000"/>
              <a:gd name="connsiteX87" fmla="*/ 3371262 w 6444000"/>
              <a:gd name="connsiteY87" fmla="*/ 6444000 h 6444000"/>
              <a:gd name="connsiteX88" fmla="*/ 3183185 w 6444000"/>
              <a:gd name="connsiteY88" fmla="*/ 6444000 h 6444000"/>
              <a:gd name="connsiteX89" fmla="*/ 2987587 w 6444000"/>
              <a:gd name="connsiteY89" fmla="*/ 6444000 h 6444000"/>
              <a:gd name="connsiteX90" fmla="*/ 2784319 w 6444000"/>
              <a:gd name="connsiteY90" fmla="*/ 6444000 h 6444000"/>
              <a:gd name="connsiteX91" fmla="*/ 2573234 w 6444000"/>
              <a:gd name="connsiteY91" fmla="*/ 6444000 h 6444000"/>
              <a:gd name="connsiteX92" fmla="*/ 2354185 w 6444000"/>
              <a:gd name="connsiteY92" fmla="*/ 6444000 h 6444000"/>
              <a:gd name="connsiteX93" fmla="*/ 2127024 w 6444000"/>
              <a:gd name="connsiteY93" fmla="*/ 6444000 h 6444000"/>
              <a:gd name="connsiteX94" fmla="*/ 1891603 w 6444000"/>
              <a:gd name="connsiteY94" fmla="*/ 6444000 h 6444000"/>
              <a:gd name="connsiteX95" fmla="*/ 1647775 w 6444000"/>
              <a:gd name="connsiteY95" fmla="*/ 6444000 h 6444000"/>
              <a:gd name="connsiteX96" fmla="*/ 1395392 w 6444000"/>
              <a:gd name="connsiteY96" fmla="*/ 6444000 h 6444000"/>
              <a:gd name="connsiteX97" fmla="*/ 1134308 w 6444000"/>
              <a:gd name="connsiteY97" fmla="*/ 6444000 h 6444000"/>
              <a:gd name="connsiteX98" fmla="*/ 864374 w 6444000"/>
              <a:gd name="connsiteY98" fmla="*/ 6444000 h 6444000"/>
              <a:gd name="connsiteX99" fmla="*/ 585443 w 6444000"/>
              <a:gd name="connsiteY99" fmla="*/ 6444000 h 6444000"/>
              <a:gd name="connsiteX100" fmla="*/ 297367 w 6444000"/>
              <a:gd name="connsiteY100" fmla="*/ 6444000 h 6444000"/>
              <a:gd name="connsiteX101" fmla="*/ 0 w 6444000"/>
              <a:gd name="connsiteY101" fmla="*/ 6444000 h 6444000"/>
              <a:gd name="connsiteX102" fmla="*/ 0 w 6444000"/>
              <a:gd name="connsiteY102" fmla="*/ 6442427 h 6444000"/>
              <a:gd name="connsiteX103" fmla="*/ 0 w 6444000"/>
              <a:gd name="connsiteY103" fmla="*/ 6431414 h 6444000"/>
              <a:gd name="connsiteX104" fmla="*/ 0 w 6444000"/>
              <a:gd name="connsiteY104" fmla="*/ 6401523 h 6444000"/>
              <a:gd name="connsiteX105" fmla="*/ 0 w 6444000"/>
              <a:gd name="connsiteY105" fmla="*/ 6376548 h 6444000"/>
              <a:gd name="connsiteX106" fmla="*/ 0 w 6444000"/>
              <a:gd name="connsiteY106" fmla="*/ 6343313 h 6444000"/>
              <a:gd name="connsiteX107" fmla="*/ 0 w 6444000"/>
              <a:gd name="connsiteY107" fmla="*/ 6300639 h 6444000"/>
              <a:gd name="connsiteX108" fmla="*/ 0 w 6444000"/>
              <a:gd name="connsiteY108" fmla="*/ 6247345 h 6444000"/>
              <a:gd name="connsiteX109" fmla="*/ 0 w 6444000"/>
              <a:gd name="connsiteY109" fmla="*/ 6182252 h 6444000"/>
              <a:gd name="connsiteX110" fmla="*/ 0 w 6444000"/>
              <a:gd name="connsiteY110" fmla="*/ 6104180 h 6444000"/>
              <a:gd name="connsiteX111" fmla="*/ 0 w 6444000"/>
              <a:gd name="connsiteY111" fmla="*/ 6011949 h 6444000"/>
              <a:gd name="connsiteX112" fmla="*/ 0 w 6444000"/>
              <a:gd name="connsiteY112" fmla="*/ 5904378 h 6444000"/>
              <a:gd name="connsiteX113" fmla="*/ 0 w 6444000"/>
              <a:gd name="connsiteY113" fmla="*/ 5780289 h 6444000"/>
              <a:gd name="connsiteX114" fmla="*/ 0 w 6444000"/>
              <a:gd name="connsiteY114" fmla="*/ 5638500 h 6444000"/>
              <a:gd name="connsiteX115" fmla="*/ 0 w 6444000"/>
              <a:gd name="connsiteY115" fmla="*/ 5477833 h 6444000"/>
              <a:gd name="connsiteX116" fmla="*/ 0 w 6444000"/>
              <a:gd name="connsiteY116" fmla="*/ 5297107 h 6444000"/>
              <a:gd name="connsiteX117" fmla="*/ 0 w 6444000"/>
              <a:gd name="connsiteY117" fmla="*/ 5095142 h 6444000"/>
              <a:gd name="connsiteX118" fmla="*/ 0 w 6444000"/>
              <a:gd name="connsiteY118" fmla="*/ 4870758 h 6444000"/>
              <a:gd name="connsiteX119" fmla="*/ 0 w 6444000"/>
              <a:gd name="connsiteY119" fmla="*/ 4622776 h 6444000"/>
              <a:gd name="connsiteX120" fmla="*/ 0 w 6444000"/>
              <a:gd name="connsiteY120" fmla="*/ 4350015 h 6444000"/>
              <a:gd name="connsiteX121" fmla="*/ 0 w 6444000"/>
              <a:gd name="connsiteY121" fmla="*/ 4051296 h 6444000"/>
              <a:gd name="connsiteX122" fmla="*/ 0 w 6444000"/>
              <a:gd name="connsiteY122" fmla="*/ 3725438 h 6444000"/>
              <a:gd name="connsiteX123" fmla="*/ 0 w 6444000"/>
              <a:gd name="connsiteY123" fmla="*/ 3371262 h 6444000"/>
              <a:gd name="connsiteX124" fmla="*/ 0 w 6444000"/>
              <a:gd name="connsiteY124" fmla="*/ 3183185 h 6444000"/>
              <a:gd name="connsiteX125" fmla="*/ 0 w 6444000"/>
              <a:gd name="connsiteY125" fmla="*/ 2987587 h 6444000"/>
              <a:gd name="connsiteX126" fmla="*/ 0 w 6444000"/>
              <a:gd name="connsiteY126" fmla="*/ 2784319 h 6444000"/>
              <a:gd name="connsiteX127" fmla="*/ 0 w 6444000"/>
              <a:gd name="connsiteY127" fmla="*/ 2573234 h 6444000"/>
              <a:gd name="connsiteX128" fmla="*/ 0 w 6444000"/>
              <a:gd name="connsiteY128" fmla="*/ 2354185 h 6444000"/>
              <a:gd name="connsiteX129" fmla="*/ 0 w 6444000"/>
              <a:gd name="connsiteY129" fmla="*/ 2127024 h 6444000"/>
              <a:gd name="connsiteX130" fmla="*/ 0 w 6444000"/>
              <a:gd name="connsiteY130" fmla="*/ 1891603 h 6444000"/>
              <a:gd name="connsiteX131" fmla="*/ 0 w 6444000"/>
              <a:gd name="connsiteY131" fmla="*/ 1647775 h 6444000"/>
              <a:gd name="connsiteX132" fmla="*/ 0 w 6444000"/>
              <a:gd name="connsiteY132" fmla="*/ 1395392 h 6444000"/>
              <a:gd name="connsiteX133" fmla="*/ 0 w 6444000"/>
              <a:gd name="connsiteY133" fmla="*/ 1134308 h 6444000"/>
              <a:gd name="connsiteX134" fmla="*/ 0 w 6444000"/>
              <a:gd name="connsiteY134" fmla="*/ 864374 h 6444000"/>
              <a:gd name="connsiteX135" fmla="*/ 0 w 6444000"/>
              <a:gd name="connsiteY135" fmla="*/ 585443 h 6444000"/>
              <a:gd name="connsiteX136" fmla="*/ 0 w 6444000"/>
              <a:gd name="connsiteY136" fmla="*/ 297367 h 64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444000" h="6444000">
                <a:moveTo>
                  <a:pt x="0" y="0"/>
                </a:moveTo>
                <a:lnTo>
                  <a:pt x="1364" y="0"/>
                </a:lnTo>
                <a:lnTo>
                  <a:pt x="10912" y="0"/>
                </a:lnTo>
                <a:lnTo>
                  <a:pt x="36828" y="0"/>
                </a:lnTo>
                <a:lnTo>
                  <a:pt x="58481" y="0"/>
                </a:lnTo>
                <a:lnTo>
                  <a:pt x="87296" y="0"/>
                </a:lnTo>
                <a:lnTo>
                  <a:pt x="124294" y="0"/>
                </a:lnTo>
                <a:lnTo>
                  <a:pt x="170499" y="0"/>
                </a:lnTo>
                <a:lnTo>
                  <a:pt x="226935" y="0"/>
                </a:lnTo>
                <a:lnTo>
                  <a:pt x="294623" y="0"/>
                </a:lnTo>
                <a:lnTo>
                  <a:pt x="374587" y="0"/>
                </a:lnTo>
                <a:lnTo>
                  <a:pt x="467850" y="0"/>
                </a:lnTo>
                <a:lnTo>
                  <a:pt x="575435" y="0"/>
                </a:lnTo>
                <a:lnTo>
                  <a:pt x="698365" y="0"/>
                </a:lnTo>
                <a:lnTo>
                  <a:pt x="837663" y="0"/>
                </a:lnTo>
                <a:lnTo>
                  <a:pt x="994351" y="0"/>
                </a:lnTo>
                <a:lnTo>
                  <a:pt x="1169454" y="0"/>
                </a:lnTo>
                <a:lnTo>
                  <a:pt x="1363993" y="0"/>
                </a:lnTo>
                <a:lnTo>
                  <a:pt x="1578993" y="0"/>
                </a:lnTo>
                <a:lnTo>
                  <a:pt x="1815475" y="0"/>
                </a:lnTo>
                <a:lnTo>
                  <a:pt x="2074464" y="0"/>
                </a:lnTo>
                <a:lnTo>
                  <a:pt x="2356981" y="0"/>
                </a:lnTo>
                <a:lnTo>
                  <a:pt x="2664050" y="0"/>
                </a:lnTo>
                <a:lnTo>
                  <a:pt x="2996693" y="0"/>
                </a:lnTo>
                <a:lnTo>
                  <a:pt x="3355935" y="0"/>
                </a:lnTo>
                <a:lnTo>
                  <a:pt x="3742798" y="0"/>
                </a:lnTo>
                <a:lnTo>
                  <a:pt x="4158304" y="0"/>
                </a:lnTo>
                <a:lnTo>
                  <a:pt x="4377119" y="0"/>
                </a:lnTo>
                <a:lnTo>
                  <a:pt x="4603478" y="0"/>
                </a:lnTo>
                <a:lnTo>
                  <a:pt x="4837509" y="0"/>
                </a:lnTo>
                <a:lnTo>
                  <a:pt x="5079341" y="0"/>
                </a:lnTo>
                <a:lnTo>
                  <a:pt x="5329101" y="0"/>
                </a:lnTo>
                <a:lnTo>
                  <a:pt x="5586917" y="0"/>
                </a:lnTo>
                <a:cubicBezTo>
                  <a:pt x="5923401" y="336485"/>
                  <a:pt x="6110690" y="523774"/>
                  <a:pt x="6444000" y="857084"/>
                </a:cubicBezTo>
                <a:lnTo>
                  <a:pt x="6444000" y="858448"/>
                </a:lnTo>
                <a:lnTo>
                  <a:pt x="6444000" y="867996"/>
                </a:lnTo>
                <a:lnTo>
                  <a:pt x="6444000" y="893912"/>
                </a:lnTo>
                <a:lnTo>
                  <a:pt x="6444000" y="915565"/>
                </a:lnTo>
                <a:lnTo>
                  <a:pt x="6444000" y="944379"/>
                </a:lnTo>
                <a:lnTo>
                  <a:pt x="6444000" y="981378"/>
                </a:lnTo>
                <a:lnTo>
                  <a:pt x="6444000" y="1027583"/>
                </a:lnTo>
                <a:lnTo>
                  <a:pt x="6444000" y="1084018"/>
                </a:lnTo>
                <a:lnTo>
                  <a:pt x="6444000" y="1151706"/>
                </a:lnTo>
                <a:lnTo>
                  <a:pt x="6444000" y="1231671"/>
                </a:lnTo>
                <a:lnTo>
                  <a:pt x="6444000" y="1324934"/>
                </a:lnTo>
                <a:lnTo>
                  <a:pt x="6444000" y="1432519"/>
                </a:lnTo>
                <a:lnTo>
                  <a:pt x="6444000" y="1555448"/>
                </a:lnTo>
                <a:lnTo>
                  <a:pt x="6444000" y="1694746"/>
                </a:lnTo>
                <a:lnTo>
                  <a:pt x="6444000" y="1851435"/>
                </a:lnTo>
                <a:lnTo>
                  <a:pt x="6444000" y="2026538"/>
                </a:lnTo>
                <a:lnTo>
                  <a:pt x="6444000" y="2221077"/>
                </a:lnTo>
                <a:lnTo>
                  <a:pt x="6444000" y="2436077"/>
                </a:lnTo>
                <a:lnTo>
                  <a:pt x="6444000" y="2672559"/>
                </a:lnTo>
                <a:lnTo>
                  <a:pt x="6444000" y="2931547"/>
                </a:lnTo>
                <a:lnTo>
                  <a:pt x="6444000" y="3214064"/>
                </a:lnTo>
                <a:lnTo>
                  <a:pt x="6444000" y="3521133"/>
                </a:lnTo>
                <a:lnTo>
                  <a:pt x="6444000" y="3853777"/>
                </a:lnTo>
                <a:lnTo>
                  <a:pt x="6444000" y="4213019"/>
                </a:lnTo>
                <a:lnTo>
                  <a:pt x="6444000" y="4599881"/>
                </a:lnTo>
                <a:lnTo>
                  <a:pt x="6444000" y="5015388"/>
                </a:lnTo>
                <a:lnTo>
                  <a:pt x="6444000" y="5234202"/>
                </a:lnTo>
                <a:lnTo>
                  <a:pt x="6444000" y="5460561"/>
                </a:lnTo>
                <a:lnTo>
                  <a:pt x="6444000" y="5694593"/>
                </a:lnTo>
                <a:lnTo>
                  <a:pt x="6444000" y="5936424"/>
                </a:lnTo>
                <a:lnTo>
                  <a:pt x="6444000" y="6186184"/>
                </a:lnTo>
                <a:lnTo>
                  <a:pt x="6444000" y="6444000"/>
                </a:lnTo>
                <a:lnTo>
                  <a:pt x="6442427" y="6444000"/>
                </a:lnTo>
                <a:lnTo>
                  <a:pt x="6431414" y="6444000"/>
                </a:lnTo>
                <a:lnTo>
                  <a:pt x="6401523" y="6444000"/>
                </a:lnTo>
                <a:lnTo>
                  <a:pt x="6376548" y="6444000"/>
                </a:lnTo>
                <a:lnTo>
                  <a:pt x="6343313" y="6444000"/>
                </a:lnTo>
                <a:lnTo>
                  <a:pt x="6300639" y="6444000"/>
                </a:lnTo>
                <a:lnTo>
                  <a:pt x="6247345" y="6444000"/>
                </a:lnTo>
                <a:lnTo>
                  <a:pt x="6182252" y="6444000"/>
                </a:lnTo>
                <a:lnTo>
                  <a:pt x="6104180" y="6444000"/>
                </a:lnTo>
                <a:lnTo>
                  <a:pt x="6011949" y="6444000"/>
                </a:lnTo>
                <a:lnTo>
                  <a:pt x="5904378" y="6444000"/>
                </a:lnTo>
                <a:lnTo>
                  <a:pt x="5780289" y="6444000"/>
                </a:lnTo>
                <a:lnTo>
                  <a:pt x="5638500" y="6444000"/>
                </a:lnTo>
                <a:lnTo>
                  <a:pt x="5477833" y="6444000"/>
                </a:lnTo>
                <a:lnTo>
                  <a:pt x="5297107" y="6444000"/>
                </a:lnTo>
                <a:lnTo>
                  <a:pt x="5095142" y="6444000"/>
                </a:lnTo>
                <a:lnTo>
                  <a:pt x="4870758" y="6444000"/>
                </a:lnTo>
                <a:lnTo>
                  <a:pt x="4622776" y="6444000"/>
                </a:lnTo>
                <a:lnTo>
                  <a:pt x="4350015" y="6444000"/>
                </a:lnTo>
                <a:lnTo>
                  <a:pt x="4051296" y="6444000"/>
                </a:lnTo>
                <a:lnTo>
                  <a:pt x="3725438" y="6444000"/>
                </a:lnTo>
                <a:lnTo>
                  <a:pt x="3371262" y="6444000"/>
                </a:lnTo>
                <a:lnTo>
                  <a:pt x="3183185" y="6444000"/>
                </a:lnTo>
                <a:lnTo>
                  <a:pt x="2987587" y="6444000"/>
                </a:lnTo>
                <a:lnTo>
                  <a:pt x="2784319" y="6444000"/>
                </a:lnTo>
                <a:lnTo>
                  <a:pt x="2573234" y="6444000"/>
                </a:lnTo>
                <a:lnTo>
                  <a:pt x="2354185" y="6444000"/>
                </a:lnTo>
                <a:lnTo>
                  <a:pt x="2127024" y="6444000"/>
                </a:lnTo>
                <a:lnTo>
                  <a:pt x="1891603" y="6444000"/>
                </a:lnTo>
                <a:lnTo>
                  <a:pt x="1647775" y="6444000"/>
                </a:lnTo>
                <a:lnTo>
                  <a:pt x="1395392" y="6444000"/>
                </a:lnTo>
                <a:lnTo>
                  <a:pt x="1134308" y="6444000"/>
                </a:lnTo>
                <a:lnTo>
                  <a:pt x="864374" y="6444000"/>
                </a:lnTo>
                <a:lnTo>
                  <a:pt x="585443" y="6444000"/>
                </a:lnTo>
                <a:lnTo>
                  <a:pt x="297367" y="6444000"/>
                </a:lnTo>
                <a:lnTo>
                  <a:pt x="0" y="6444000"/>
                </a:lnTo>
                <a:lnTo>
                  <a:pt x="0" y="6442427"/>
                </a:lnTo>
                <a:lnTo>
                  <a:pt x="0" y="6431414"/>
                </a:lnTo>
                <a:lnTo>
                  <a:pt x="0" y="6401523"/>
                </a:lnTo>
                <a:lnTo>
                  <a:pt x="0" y="6376548"/>
                </a:lnTo>
                <a:lnTo>
                  <a:pt x="0" y="6343313"/>
                </a:lnTo>
                <a:lnTo>
                  <a:pt x="0" y="6300639"/>
                </a:lnTo>
                <a:lnTo>
                  <a:pt x="0" y="6247345"/>
                </a:lnTo>
                <a:lnTo>
                  <a:pt x="0" y="6182252"/>
                </a:lnTo>
                <a:lnTo>
                  <a:pt x="0" y="6104180"/>
                </a:lnTo>
                <a:lnTo>
                  <a:pt x="0" y="6011949"/>
                </a:lnTo>
                <a:lnTo>
                  <a:pt x="0" y="5904378"/>
                </a:lnTo>
                <a:lnTo>
                  <a:pt x="0" y="5780289"/>
                </a:lnTo>
                <a:lnTo>
                  <a:pt x="0" y="5638500"/>
                </a:lnTo>
                <a:lnTo>
                  <a:pt x="0" y="5477833"/>
                </a:lnTo>
                <a:lnTo>
                  <a:pt x="0" y="5297107"/>
                </a:lnTo>
                <a:lnTo>
                  <a:pt x="0" y="5095142"/>
                </a:lnTo>
                <a:lnTo>
                  <a:pt x="0" y="4870758"/>
                </a:lnTo>
                <a:lnTo>
                  <a:pt x="0" y="4622776"/>
                </a:lnTo>
                <a:lnTo>
                  <a:pt x="0" y="4350015"/>
                </a:lnTo>
                <a:lnTo>
                  <a:pt x="0" y="4051296"/>
                </a:lnTo>
                <a:lnTo>
                  <a:pt x="0" y="3725438"/>
                </a:lnTo>
                <a:lnTo>
                  <a:pt x="0" y="3371262"/>
                </a:lnTo>
                <a:lnTo>
                  <a:pt x="0" y="3183185"/>
                </a:lnTo>
                <a:lnTo>
                  <a:pt x="0" y="2987587"/>
                </a:lnTo>
                <a:lnTo>
                  <a:pt x="0" y="2784319"/>
                </a:lnTo>
                <a:lnTo>
                  <a:pt x="0" y="2573234"/>
                </a:lnTo>
                <a:lnTo>
                  <a:pt x="0" y="2354185"/>
                </a:lnTo>
                <a:lnTo>
                  <a:pt x="0" y="2127024"/>
                </a:lnTo>
                <a:lnTo>
                  <a:pt x="0" y="1891603"/>
                </a:lnTo>
                <a:lnTo>
                  <a:pt x="0" y="1647775"/>
                </a:lnTo>
                <a:lnTo>
                  <a:pt x="0" y="1395392"/>
                </a:lnTo>
                <a:lnTo>
                  <a:pt x="0" y="1134308"/>
                </a:lnTo>
                <a:lnTo>
                  <a:pt x="0" y="864374"/>
                </a:lnTo>
                <a:lnTo>
                  <a:pt x="0" y="585443"/>
                </a:lnTo>
                <a:lnTo>
                  <a:pt x="0" y="2973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" tIns="18000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79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2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793347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50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da-DK" dirty="0"/>
          </a:p>
        </p:txBody>
      </p:sp>
      <p:sp>
        <p:nvSpPr>
          <p:cNvPr id="18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73713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en-GB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 Placeholder 12"/>
          <p:cNvSpPr>
            <a:spLocks noGrp="1" noChangeAspect="1"/>
          </p:cNvSpPr>
          <p:nvPr>
            <p:ph type="body" sz="quarter" idx="13"/>
          </p:nvPr>
        </p:nvSpPr>
        <p:spPr>
          <a:xfrm>
            <a:off x="778302" y="2291246"/>
            <a:ext cx="1692000" cy="1692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/>
          <p:cNvSpPr>
            <a:spLocks noGrp="1" noChangeAspect="1"/>
          </p:cNvSpPr>
          <p:nvPr>
            <p:ph type="body" sz="quarter" idx="14"/>
          </p:nvPr>
        </p:nvSpPr>
        <p:spPr>
          <a:xfrm>
            <a:off x="1433151" y="4172818"/>
            <a:ext cx="2052000" cy="2052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15"/>
          </p:nvPr>
        </p:nvSpPr>
        <p:spPr>
          <a:xfrm>
            <a:off x="4019590" y="2242546"/>
            <a:ext cx="792000" cy="792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16"/>
          </p:nvPr>
        </p:nvSpPr>
        <p:spPr>
          <a:xfrm>
            <a:off x="8016602" y="2556892"/>
            <a:ext cx="864000" cy="864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17"/>
          </p:nvPr>
        </p:nvSpPr>
        <p:spPr>
          <a:xfrm>
            <a:off x="3191930" y="3201621"/>
            <a:ext cx="1008000" cy="1008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18"/>
          </p:nvPr>
        </p:nvSpPr>
        <p:spPr>
          <a:xfrm>
            <a:off x="3868437" y="4717664"/>
            <a:ext cx="1368000" cy="13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19"/>
          </p:nvPr>
        </p:nvSpPr>
        <p:spPr>
          <a:xfrm>
            <a:off x="7322277" y="4956214"/>
            <a:ext cx="1224000" cy="1224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20"/>
          </p:nvPr>
        </p:nvSpPr>
        <p:spPr>
          <a:xfrm>
            <a:off x="8948274" y="463706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21"/>
          </p:nvPr>
        </p:nvSpPr>
        <p:spPr>
          <a:xfrm>
            <a:off x="4921558" y="2424588"/>
            <a:ext cx="2808000" cy="2808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22"/>
          </p:nvPr>
        </p:nvSpPr>
        <p:spPr>
          <a:xfrm>
            <a:off x="9248544" y="2288628"/>
            <a:ext cx="2124000" cy="2124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84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61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4470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25. september 2023</a:t>
            </a:fld>
            <a:endParaRPr lang="en-GB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712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539875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539879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5561942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290830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0676" y="2877130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714595" y="353859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730060" y="4208198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02763" y="5318642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89164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9796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750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910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474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9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401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885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60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3304C-183D-403D-A015-3FF755408C29}" type="datetimeFigureOut">
              <a:rPr lang="da-DK" smtClean="0"/>
              <a:t>25-09-2023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CEDB-76AD-4689-823A-AD9EAD7680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937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0" y="756000"/>
            <a:ext cx="8560800" cy="9348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0801" y="1989056"/>
            <a:ext cx="7776000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480" y="6528915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FE36D3-6D8A-41B0-8F1B-2F75587B4040}" type="datetime2">
              <a:rPr lang="da-DK" smtClean="0"/>
              <a:t>25. september 2023</a:t>
            </a:fld>
            <a:endParaRPr lang="en-GB" dirty="0"/>
          </a:p>
        </p:txBody>
      </p:sp>
      <p:sp>
        <p:nvSpPr>
          <p:cNvPr id="18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lang="en-US" sz="3400" b="1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1000"/>
        </a:lnSpc>
        <a:spcBef>
          <a:spcPts val="60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76">
          <p15:clr>
            <a:srgbClr val="F26B43"/>
          </p15:clr>
        </p15:guide>
        <p15:guide id="2" pos="5868">
          <p15:clr>
            <a:srgbClr val="F26B43"/>
          </p15:clr>
        </p15:guide>
        <p15:guide id="3" orient="horz" pos="476">
          <p15:clr>
            <a:srgbClr val="F26B43"/>
          </p15:clr>
        </p15:guide>
        <p15:guide id="4" orient="horz" pos="1065">
          <p15:clr>
            <a:srgbClr val="F26B43"/>
          </p15:clr>
        </p15:guide>
        <p15:guide id="5" pos="970">
          <p15:clr>
            <a:srgbClr val="F26B43"/>
          </p15:clr>
        </p15:guide>
        <p15:guide id="6" orient="horz" pos="1252">
          <p15:clr>
            <a:srgbClr val="F26B43"/>
          </p15:clr>
        </p15:guide>
        <p15:guide id="7" orient="horz" pos="3843">
          <p15:clr>
            <a:srgbClr val="F26B43"/>
          </p15:clr>
        </p15:guide>
        <p15:guide id="8" pos="6843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emf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0" y="598190"/>
            <a:ext cx="4956049" cy="381534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560"/>
            <a:ext cx="5852160" cy="390144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r="17269"/>
          <a:stretch/>
        </p:blipFill>
        <p:spPr>
          <a:xfrm>
            <a:off x="2467319" y="-88853"/>
            <a:ext cx="9721722" cy="71447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67319" y="1748635"/>
            <a:ext cx="8041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600" b="1" dirty="0" smtClean="0"/>
              <a:t>Rumlighed – Malaria som tema i geografi</a:t>
            </a:r>
            <a:endParaRPr lang="da-DK" sz="3600" b="1" dirty="0"/>
          </a:p>
        </p:txBody>
      </p:sp>
      <p:sp>
        <p:nvSpPr>
          <p:cNvPr id="4" name="Rektangel 3"/>
          <p:cNvSpPr/>
          <p:nvPr/>
        </p:nvSpPr>
        <p:spPr>
          <a:xfrm>
            <a:off x="172175" y="5879532"/>
            <a:ext cx="1799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FF9900"/>
                </a:solidFill>
              </a:rPr>
              <a:t>Lars Bo </a:t>
            </a:r>
            <a:r>
              <a:rPr lang="da-DK" b="1" dirty="0" smtClean="0">
                <a:solidFill>
                  <a:srgbClr val="FF9900"/>
                </a:solidFill>
              </a:rPr>
              <a:t>Kinnerup</a:t>
            </a:r>
          </a:p>
          <a:p>
            <a:r>
              <a:rPr lang="da-DK" b="1" dirty="0" smtClean="0">
                <a:solidFill>
                  <a:srgbClr val="FF9900"/>
                </a:solidFill>
              </a:rPr>
              <a:t>27/8 2023</a:t>
            </a:r>
            <a:endParaRPr lang="da-DK" b="1" dirty="0">
              <a:solidFill>
                <a:srgbClr val="FF9900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138261"/>
            <a:ext cx="5905500" cy="17145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88" y="2394966"/>
            <a:ext cx="3349752" cy="25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264" y="1030388"/>
            <a:ext cx="10515600" cy="620846"/>
          </a:xfrm>
        </p:spPr>
        <p:txBody>
          <a:bodyPr>
            <a:normAutofit/>
          </a:bodyPr>
          <a:lstStyle/>
          <a:p>
            <a:r>
              <a:rPr lang="da-DK" sz="3200" b="1" dirty="0" smtClean="0"/>
              <a:t>De fem dimensioner i geografi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3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" y="2017941"/>
            <a:ext cx="11697598" cy="40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1103540"/>
            <a:ext cx="4474464" cy="620846"/>
          </a:xfrm>
        </p:spPr>
        <p:txBody>
          <a:bodyPr>
            <a:normAutofit/>
          </a:bodyPr>
          <a:lstStyle/>
          <a:p>
            <a:r>
              <a:rPr lang="da-DK" sz="3200" b="1" dirty="0" smtClean="0"/>
              <a:t>Tema Malaria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467319" y="2156583"/>
            <a:ext cx="7744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Forløbets struktur</a:t>
            </a:r>
          </a:p>
          <a:p>
            <a:endParaRPr lang="da-DK" sz="2400" b="1" dirty="0" smtClean="0"/>
          </a:p>
          <a:p>
            <a:pPr marL="342900" indent="-342900">
              <a:buAutoNum type="arabicPeriod"/>
            </a:pPr>
            <a:r>
              <a:rPr lang="da-DK" b="1" dirty="0" smtClean="0"/>
              <a:t>Sammenfald og sammenhæng; Malarias udbredelse i Afrika og en mulig smittebærer; Ræsonnementer med kort</a:t>
            </a:r>
          </a:p>
          <a:p>
            <a:pPr marL="342900" indent="-342900">
              <a:buAutoNum type="arabicPeriod"/>
            </a:pPr>
            <a:r>
              <a:rPr lang="da-DK" b="1" dirty="0" smtClean="0"/>
              <a:t>Menneske, myg og malaria i Afrika; myggeforhold; malariakomplekset; befolkningstæthed; ræsonnementer med kort</a:t>
            </a:r>
          </a:p>
          <a:p>
            <a:pPr marL="342900" indent="-342900">
              <a:buAutoNum type="arabicPeriod"/>
            </a:pPr>
            <a:r>
              <a:rPr lang="da-DK" b="1" dirty="0" smtClean="0"/>
              <a:t>Menneske, malaria og levevilkår; Malaria globalt – klimazoner og plantebælter; samfundsgeografiske parametre; ræsonnementer med kort</a:t>
            </a:r>
          </a:p>
          <a:p>
            <a:pPr marL="342900" indent="-342900">
              <a:buAutoNum type="arabicPeriod"/>
            </a:pPr>
            <a:r>
              <a:rPr lang="da-DK" b="1" dirty="0" smtClean="0"/>
              <a:t>Malaria i Danmark i historisk perspektiv; Den lollandske feber - sundhedsgeografi; temperatur, nedbør og jordbund; ræsonnementer med kort og tabel</a:t>
            </a:r>
          </a:p>
          <a:p>
            <a:pPr marL="342900" indent="-342900">
              <a:buAutoNum type="arabicPeriod"/>
            </a:pPr>
            <a:r>
              <a:rPr lang="da-DK" b="1" dirty="0" smtClean="0"/>
              <a:t>Udfordringer med malaria i Danmark igen?; Klimaforandringer; myggetal; forudsigelser på baggrund af hvad vi ved</a:t>
            </a:r>
          </a:p>
          <a:p>
            <a:pPr marL="342900" indent="-342900"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0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962330"/>
            <a:ext cx="5954306" cy="620846"/>
          </a:xfrm>
        </p:spPr>
        <p:txBody>
          <a:bodyPr>
            <a:noAutofit/>
          </a:bodyPr>
          <a:lstStyle/>
          <a:p>
            <a:r>
              <a:rPr lang="da-DK" sz="3200" b="1" dirty="0" smtClean="0"/>
              <a:t>Sammenfald og sammenhæng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649224" y="2156583"/>
            <a:ext cx="316645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da-DK" b="1" dirty="0" smtClean="0"/>
              <a:t>Fra prikkort til arealkort</a:t>
            </a:r>
          </a:p>
          <a:p>
            <a:r>
              <a:rPr lang="da-DK" sz="1600" dirty="0" smtClean="0"/>
              <a:t>	Registrerede 	kommuner med 	malaria i Afrika</a:t>
            </a:r>
            <a:endParaRPr lang="da-DK" b="1" dirty="0"/>
          </a:p>
          <a:p>
            <a:pPr marL="342900" indent="-342900">
              <a:buAutoNum type="alphaUcPeriod"/>
            </a:pPr>
            <a:endParaRPr lang="da-DK" b="1" dirty="0" smtClean="0"/>
          </a:p>
          <a:p>
            <a:pPr marL="342900" indent="-342900">
              <a:buAutoNum type="alphaUcPeriod"/>
            </a:pPr>
            <a:endParaRPr lang="da-DK" b="1" dirty="0"/>
          </a:p>
          <a:p>
            <a:pPr marL="342900" indent="-342900">
              <a:buAutoNum type="alphaUcPeriod"/>
            </a:pPr>
            <a:endParaRPr lang="da-DK" b="1" dirty="0" smtClean="0"/>
          </a:p>
          <a:p>
            <a:pPr marL="342900" indent="-342900">
              <a:buAutoNum type="alphaUcPeriod"/>
            </a:pPr>
            <a:r>
              <a:rPr lang="da-DK" b="1" dirty="0" smtClean="0"/>
              <a:t>Sammenfald</a:t>
            </a:r>
          </a:p>
          <a:p>
            <a:r>
              <a:rPr lang="da-DK" sz="1600" dirty="0" smtClean="0"/>
              <a:t>	Nogle</a:t>
            </a:r>
            <a:r>
              <a:rPr lang="da-DK" sz="1600" dirty="0"/>
              <a:t> </a:t>
            </a:r>
            <a:r>
              <a:rPr lang="da-DK" sz="1600" dirty="0" smtClean="0"/>
              <a:t>sygdomsbærende 	organismer i Afrika</a:t>
            </a:r>
            <a:endParaRPr lang="da-DK" sz="16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156583"/>
            <a:ext cx="2463572" cy="1749136"/>
          </a:xfrm>
          <a:prstGeom prst="rect">
            <a:avLst/>
          </a:prstGeom>
        </p:spPr>
      </p:pic>
      <p:pic>
        <p:nvPicPr>
          <p:cNvPr id="8" name="Billed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28" y="2156583"/>
            <a:ext cx="1495780" cy="1749136"/>
          </a:xfrm>
          <a:prstGeom prst="rect">
            <a:avLst/>
          </a:prstGeom>
        </p:spPr>
      </p:pic>
      <p:sp>
        <p:nvSpPr>
          <p:cNvPr id="10" name="Nedadbuet pil 9"/>
          <p:cNvSpPr/>
          <p:nvPr/>
        </p:nvSpPr>
        <p:spPr>
          <a:xfrm rot="10800000">
            <a:off x="5367528" y="3031151"/>
            <a:ext cx="832104" cy="201168"/>
          </a:xfrm>
          <a:prstGeom prst="curvedDownArrow">
            <a:avLst>
              <a:gd name="adj1" fmla="val 25000"/>
              <a:gd name="adj2" fmla="val 112365"/>
              <a:gd name="adj3" fmla="val 25000"/>
            </a:avLst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1" name="Stribet højrepil 10"/>
          <p:cNvSpPr/>
          <p:nvPr/>
        </p:nvSpPr>
        <p:spPr>
          <a:xfrm>
            <a:off x="6967728" y="2754501"/>
            <a:ext cx="758952" cy="553298"/>
          </a:xfrm>
          <a:prstGeom prst="striped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37" y="4790565"/>
            <a:ext cx="1194074" cy="1443482"/>
          </a:xfrm>
          <a:prstGeom prst="rect">
            <a:avLst/>
          </a:prstGeom>
        </p:spPr>
      </p:pic>
      <p:pic>
        <p:nvPicPr>
          <p:cNvPr id="13" name="Billed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76" y="4797466"/>
            <a:ext cx="1225296" cy="1429680"/>
          </a:xfrm>
          <a:prstGeom prst="rect">
            <a:avLst/>
          </a:prstGeom>
        </p:spPr>
      </p:pic>
      <p:pic>
        <p:nvPicPr>
          <p:cNvPr id="14" name="Billede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68" y="4863821"/>
            <a:ext cx="1251967" cy="1429680"/>
          </a:xfrm>
          <a:prstGeom prst="rect">
            <a:avLst/>
          </a:prstGeom>
        </p:spPr>
      </p:pic>
      <p:pic>
        <p:nvPicPr>
          <p:cNvPr id="15" name="Billed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7504556" y="4789547"/>
            <a:ext cx="1276922" cy="1431715"/>
          </a:xfrm>
          <a:prstGeom prst="rect">
            <a:avLst/>
          </a:prstGeom>
        </p:spPr>
      </p:pic>
      <p:pic>
        <p:nvPicPr>
          <p:cNvPr id="16" name="Billede 15"/>
          <p:cNvPicPr/>
          <p:nvPr/>
        </p:nvPicPr>
        <p:blipFill>
          <a:blip r:embed="rId11"/>
          <a:stretch>
            <a:fillRect/>
          </a:stretch>
        </p:blipFill>
        <p:spPr>
          <a:xfrm>
            <a:off x="6020937" y="4808261"/>
            <a:ext cx="1248154" cy="1485240"/>
          </a:xfrm>
          <a:prstGeom prst="rect">
            <a:avLst/>
          </a:prstGeom>
        </p:spPr>
      </p:pic>
      <p:pic>
        <p:nvPicPr>
          <p:cNvPr id="17" name="Billede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10567225" y="4803501"/>
            <a:ext cx="1237678" cy="1485240"/>
          </a:xfrm>
          <a:prstGeom prst="rect">
            <a:avLst/>
          </a:prstGeom>
        </p:spPr>
      </p:pic>
      <p:sp>
        <p:nvSpPr>
          <p:cNvPr id="18" name="Nedadbuet pil 17"/>
          <p:cNvSpPr/>
          <p:nvPr/>
        </p:nvSpPr>
        <p:spPr>
          <a:xfrm rot="4238166">
            <a:off x="9316632" y="3490637"/>
            <a:ext cx="1929027" cy="395174"/>
          </a:xfrm>
          <a:prstGeom prst="curvedDownArrow">
            <a:avLst>
              <a:gd name="adj1" fmla="val 112365"/>
              <a:gd name="adj2" fmla="val 168143"/>
              <a:gd name="adj3" fmla="val 59652"/>
            </a:avLst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3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962330"/>
            <a:ext cx="5954306" cy="620846"/>
          </a:xfrm>
        </p:spPr>
        <p:txBody>
          <a:bodyPr>
            <a:noAutofit/>
          </a:bodyPr>
          <a:lstStyle/>
          <a:p>
            <a:r>
              <a:rPr lang="da-DK" sz="3200" b="1" dirty="0" smtClean="0"/>
              <a:t>Menneske, myg og malaria i Afrika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384047" y="1583176"/>
            <a:ext cx="2231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Myggeforhold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b="1" dirty="0" smtClean="0"/>
              <a:t>Malariakomplekset</a:t>
            </a:r>
          </a:p>
          <a:p>
            <a:endParaRPr lang="da-DK" b="1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r>
              <a:rPr lang="da-DK" b="1" dirty="0" smtClean="0"/>
              <a:t>Befolkningstæthed</a:t>
            </a:r>
            <a:endParaRPr lang="da-DK" b="1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98" y="1764573"/>
            <a:ext cx="2087661" cy="1524209"/>
          </a:xfrm>
          <a:prstGeom prst="rect">
            <a:avLst/>
          </a:prstGeom>
        </p:spPr>
      </p:pic>
      <p:sp>
        <p:nvSpPr>
          <p:cNvPr id="19" name="Tekstfelt 18"/>
          <p:cNvSpPr txBox="1"/>
          <p:nvPr/>
        </p:nvSpPr>
        <p:spPr>
          <a:xfrm>
            <a:off x="5172674" y="1768054"/>
            <a:ext cx="46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Voksen – æg – larve – puppe - voksen</a:t>
            </a:r>
            <a:endParaRPr lang="da-DK" b="1" dirty="0"/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 rotWithShape="1">
          <a:blip r:embed="rId6"/>
          <a:srcRect r="65918"/>
          <a:stretch/>
        </p:blipFill>
        <p:spPr>
          <a:xfrm>
            <a:off x="8963730" y="786809"/>
            <a:ext cx="2390078" cy="2501973"/>
          </a:xfrm>
          <a:prstGeom prst="rect">
            <a:avLst/>
          </a:prstGeom>
        </p:spPr>
      </p:pic>
      <p:sp>
        <p:nvSpPr>
          <p:cNvPr id="21" name="Tekstfelt 20"/>
          <p:cNvSpPr txBox="1"/>
          <p:nvPr/>
        </p:nvSpPr>
        <p:spPr>
          <a:xfrm>
            <a:off x="6041454" y="2130488"/>
            <a:ext cx="101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1">
                    <a:lumMod val="75000"/>
                  </a:schemeClr>
                </a:solidFill>
              </a:rPr>
              <a:t>Vand</a:t>
            </a:r>
          </a:p>
          <a:p>
            <a:r>
              <a:rPr lang="da-DK" b="1" dirty="0" smtClean="0">
                <a:solidFill>
                  <a:srgbClr val="FF0000"/>
                </a:solidFill>
              </a:rPr>
              <a:t>Blod</a:t>
            </a:r>
            <a:endParaRPr lang="da-DK" b="1" dirty="0">
              <a:solidFill>
                <a:srgbClr val="FF0000"/>
              </a:solidFill>
            </a:endParaRPr>
          </a:p>
        </p:txBody>
      </p:sp>
      <p:pic>
        <p:nvPicPr>
          <p:cNvPr id="22" name="Billede 21" descr="Malariamyggens livscyklus.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76" y="3470179"/>
            <a:ext cx="2087661" cy="154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ktangel 22"/>
          <p:cNvSpPr/>
          <p:nvPr/>
        </p:nvSpPr>
        <p:spPr>
          <a:xfrm>
            <a:off x="6152258" y="1764573"/>
            <a:ext cx="1808361" cy="369332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5" name="Lige pilforbindelse 24"/>
          <p:cNvCxnSpPr/>
          <p:nvPr/>
        </p:nvCxnSpPr>
        <p:spPr>
          <a:xfrm flipH="1">
            <a:off x="6655836" y="2112349"/>
            <a:ext cx="178405" cy="19138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ktangel 27"/>
          <p:cNvSpPr/>
          <p:nvPr/>
        </p:nvSpPr>
        <p:spPr>
          <a:xfrm>
            <a:off x="5230010" y="1764573"/>
            <a:ext cx="769849" cy="369332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0" name="Lige pilforbindelse 29"/>
          <p:cNvCxnSpPr/>
          <p:nvPr/>
        </p:nvCxnSpPr>
        <p:spPr>
          <a:xfrm>
            <a:off x="5642566" y="2112767"/>
            <a:ext cx="404133" cy="483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felt 35"/>
          <p:cNvSpPr txBox="1"/>
          <p:nvPr/>
        </p:nvSpPr>
        <p:spPr>
          <a:xfrm rot="16200000">
            <a:off x="4449531" y="4060232"/>
            <a:ext cx="136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Plasmodium</a:t>
            </a:r>
            <a:endParaRPr lang="da-DK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kstfelt 36"/>
          <p:cNvSpPr txBox="1"/>
          <p:nvPr/>
        </p:nvSpPr>
        <p:spPr>
          <a:xfrm>
            <a:off x="5418860" y="3783230"/>
            <a:ext cx="1303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Myg</a:t>
            </a:r>
          </a:p>
          <a:p>
            <a:r>
              <a:rPr lang="da-DK" b="1" dirty="0" smtClean="0"/>
              <a:t>Menneske</a:t>
            </a:r>
          </a:p>
          <a:p>
            <a:r>
              <a:rPr lang="da-DK" b="1" dirty="0" smtClean="0"/>
              <a:t>Myg</a:t>
            </a:r>
            <a:endParaRPr lang="da-DK" b="1" dirty="0"/>
          </a:p>
        </p:txBody>
      </p:sp>
      <p:sp>
        <p:nvSpPr>
          <p:cNvPr id="40" name="Tekstfelt 39"/>
          <p:cNvSpPr txBox="1"/>
          <p:nvPr/>
        </p:nvSpPr>
        <p:spPr>
          <a:xfrm rot="16200000">
            <a:off x="6344207" y="4060230"/>
            <a:ext cx="81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Varme</a:t>
            </a:r>
            <a:endParaRPr lang="da-DK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" name="Billed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0618" y="3288782"/>
            <a:ext cx="3393189" cy="1723021"/>
          </a:xfrm>
          <a:prstGeom prst="rect">
            <a:avLst/>
          </a:prstGeom>
        </p:spPr>
      </p:pic>
      <p:pic>
        <p:nvPicPr>
          <p:cNvPr id="42" name="Bille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0618" y="5046178"/>
            <a:ext cx="3393189" cy="1818035"/>
          </a:xfrm>
          <a:prstGeom prst="rect">
            <a:avLst/>
          </a:prstGeom>
        </p:spPr>
      </p:pic>
      <p:sp>
        <p:nvSpPr>
          <p:cNvPr id="43" name="Stribet højrepil 42"/>
          <p:cNvSpPr/>
          <p:nvPr/>
        </p:nvSpPr>
        <p:spPr>
          <a:xfrm>
            <a:off x="7124918" y="3968247"/>
            <a:ext cx="758952" cy="553298"/>
          </a:xfrm>
          <a:prstGeom prst="striped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Stribet højrepil 43"/>
          <p:cNvSpPr/>
          <p:nvPr/>
        </p:nvSpPr>
        <p:spPr>
          <a:xfrm rot="5400000">
            <a:off x="9392624" y="4909328"/>
            <a:ext cx="529175" cy="553298"/>
          </a:xfrm>
          <a:prstGeom prst="striped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5" name="Billede 4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8478" r="31558" b="6225"/>
          <a:stretch/>
        </p:blipFill>
        <p:spPr bwMode="auto">
          <a:xfrm>
            <a:off x="2885909" y="5011804"/>
            <a:ext cx="1675458" cy="1846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Tekstfelt 45"/>
          <p:cNvSpPr txBox="1"/>
          <p:nvPr/>
        </p:nvSpPr>
        <p:spPr>
          <a:xfrm>
            <a:off x="5050465" y="5305647"/>
            <a:ext cx="207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Sammenfald mellem befolkningstæthed og malaria?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5213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 animBg="1"/>
      <p:bldP spid="28" grpId="0" animBg="1"/>
      <p:bldP spid="36" grpId="0"/>
      <p:bldP spid="37" grpId="0"/>
      <p:bldP spid="40" grpId="0"/>
      <p:bldP spid="43" grpId="0" animBg="1"/>
      <p:bldP spid="44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962330"/>
            <a:ext cx="5954306" cy="620846"/>
          </a:xfrm>
        </p:spPr>
        <p:txBody>
          <a:bodyPr>
            <a:noAutofit/>
          </a:bodyPr>
          <a:lstStyle/>
          <a:p>
            <a:r>
              <a:rPr lang="da-DK" sz="3200" b="1" dirty="0" smtClean="0"/>
              <a:t>Menneske, malaria og levevilkår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75488" y="1911096"/>
            <a:ext cx="1892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Globalt – malaria og klima</a:t>
            </a:r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r>
              <a:rPr lang="da-DK" b="1" dirty="0" smtClean="0"/>
              <a:t>Økonomi</a:t>
            </a:r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r>
              <a:rPr lang="da-DK" b="1" dirty="0" smtClean="0"/>
              <a:t>Uddannelse</a:t>
            </a:r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r>
              <a:rPr lang="da-DK" b="1" dirty="0" smtClean="0"/>
              <a:t>Sundhed</a:t>
            </a:r>
            <a:endParaRPr lang="da-DK" b="1" dirty="0"/>
          </a:p>
        </p:txBody>
      </p:sp>
      <p:pic>
        <p:nvPicPr>
          <p:cNvPr id="26" name="Billede 25" descr="http://www.netdoktor.dk/images/10107_malariamap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01" y="1583176"/>
            <a:ext cx="1826133" cy="137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6" y="1583176"/>
            <a:ext cx="1812456" cy="1379480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8010144" y="208825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Er der et mønster her?</a:t>
            </a:r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2548535" y="2962656"/>
            <a:ext cx="4779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Hvad er samfundets økonomiske forudsætninger for at understøtte befolkningens muligheder for at håndtere malaria?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444" y="2833549"/>
            <a:ext cx="2503494" cy="1181543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2533690" y="4051057"/>
            <a:ext cx="4704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Hvordan er grundlaget for befolkningens forståelse af naturvidenskabelige sammenhænge?</a:t>
            </a:r>
            <a:endParaRPr lang="da-DK" dirty="0"/>
          </a:p>
        </p:txBody>
      </p:sp>
      <p:pic>
        <p:nvPicPr>
          <p:cNvPr id="31" name="Billede 30"/>
          <p:cNvPicPr/>
          <p:nvPr/>
        </p:nvPicPr>
        <p:blipFill>
          <a:blip r:embed="rId8"/>
          <a:stretch>
            <a:fillRect/>
          </a:stretch>
        </p:blipFill>
        <p:spPr>
          <a:xfrm>
            <a:off x="6631491" y="4136186"/>
            <a:ext cx="2069465" cy="900326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2554450" y="5139458"/>
            <a:ext cx="333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Hvordan er befolkningens ernæringstilstand og muligheder for medicinsk behandling?</a:t>
            </a:r>
            <a:endParaRPr lang="da-DK" dirty="0"/>
          </a:p>
        </p:txBody>
      </p:sp>
      <p:pic>
        <p:nvPicPr>
          <p:cNvPr id="33" name="Billede 32"/>
          <p:cNvPicPr/>
          <p:nvPr/>
        </p:nvPicPr>
        <p:blipFill>
          <a:blip r:embed="rId9"/>
          <a:stretch>
            <a:fillRect/>
          </a:stretch>
        </p:blipFill>
        <p:spPr>
          <a:xfrm>
            <a:off x="5230586" y="5744293"/>
            <a:ext cx="2801810" cy="1041672"/>
          </a:xfrm>
          <a:prstGeom prst="rect">
            <a:avLst/>
          </a:prstGeom>
        </p:spPr>
      </p:pic>
      <p:pic>
        <p:nvPicPr>
          <p:cNvPr id="34" name="Billede 33"/>
          <p:cNvPicPr/>
          <p:nvPr/>
        </p:nvPicPr>
        <p:blipFill>
          <a:blip r:embed="rId10"/>
          <a:stretch>
            <a:fillRect/>
          </a:stretch>
        </p:blipFill>
        <p:spPr>
          <a:xfrm>
            <a:off x="8032396" y="5746969"/>
            <a:ext cx="2645691" cy="103632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1358" y="3168039"/>
            <a:ext cx="2269630" cy="3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1103540"/>
            <a:ext cx="4474464" cy="620846"/>
          </a:xfrm>
        </p:spPr>
        <p:txBody>
          <a:bodyPr>
            <a:normAutofit/>
          </a:bodyPr>
          <a:lstStyle/>
          <a:p>
            <a:r>
              <a:rPr lang="da-DK" sz="3200" b="1" dirty="0" smtClean="0"/>
              <a:t>Malaria i Danmark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81223" y="2156583"/>
            <a:ext cx="22534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Den lollandske feber</a:t>
            </a:r>
            <a:endParaRPr lang="da-DK" b="1" dirty="0"/>
          </a:p>
          <a:p>
            <a:endParaRPr lang="da-DK" b="1" dirty="0" smtClean="0"/>
          </a:p>
          <a:p>
            <a:r>
              <a:rPr lang="da-DK" b="1" dirty="0" smtClean="0"/>
              <a:t>En mistanke – temperaturen?</a:t>
            </a:r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r>
              <a:rPr lang="da-DK" b="1" dirty="0" smtClean="0"/>
              <a:t>Lerjorden</a:t>
            </a:r>
          </a:p>
          <a:p>
            <a:endParaRPr lang="da-DK" b="1" dirty="0"/>
          </a:p>
          <a:p>
            <a:endParaRPr lang="da-DK" b="1" dirty="0" smtClean="0"/>
          </a:p>
          <a:p>
            <a:r>
              <a:rPr lang="da-DK" b="1" dirty="0" smtClean="0"/>
              <a:t>Tørre og våde områder – højt og lavt</a:t>
            </a:r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sz="2400" b="1" dirty="0" smtClean="0"/>
          </a:p>
          <a:p>
            <a:pPr marL="342900" indent="-342900">
              <a:buAutoNum type="arabicPeriod"/>
            </a:pP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3675851" y="2160414"/>
            <a:ext cx="166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Lægen i Nysted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5907024" y="1883415"/>
            <a:ext cx="5769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smtClean="0"/>
              <a:t>”Epidemien </a:t>
            </a:r>
            <a:r>
              <a:rPr lang="da-DK" i="1" dirty="0"/>
              <a:t>begyndte ved Midsommertid og ophørte ud på </a:t>
            </a:r>
            <a:r>
              <a:rPr lang="da-DK" i="1" dirty="0" err="1"/>
              <a:t>Efteraaret</a:t>
            </a:r>
            <a:r>
              <a:rPr lang="da-DK" i="1" dirty="0"/>
              <a:t>. Det var frygteligt varmt og Regnen øsede ned, </a:t>
            </a:r>
            <a:r>
              <a:rPr lang="da-DK" i="1" dirty="0" err="1"/>
              <a:t>saa</a:t>
            </a:r>
            <a:r>
              <a:rPr lang="da-DK" i="1" dirty="0"/>
              <a:t> at man kunne tro sig hensat til Regntiden i </a:t>
            </a:r>
            <a:r>
              <a:rPr lang="da-DK" i="1" dirty="0" smtClean="0"/>
              <a:t>Troperne”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851" y="2806745"/>
            <a:ext cx="4408243" cy="1291993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3675851" y="4375737"/>
            <a:ext cx="552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Risiko for vandpytter pga. lav gennemtrængelighed – flere myg?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64" y="2806745"/>
            <a:ext cx="2136824" cy="3892226"/>
          </a:xfrm>
          <a:prstGeom prst="rect">
            <a:avLst/>
          </a:prstGeom>
        </p:spPr>
      </p:pic>
      <p:pic>
        <p:nvPicPr>
          <p:cNvPr id="12" name="Billede 11"/>
          <p:cNvPicPr/>
          <p:nvPr/>
        </p:nvPicPr>
        <p:blipFill rotWithShape="1">
          <a:blip r:embed="rId7"/>
          <a:srcRect l="28278" t="26386" r="30763" b="16939"/>
          <a:stretch/>
        </p:blipFill>
        <p:spPr bwMode="auto">
          <a:xfrm>
            <a:off x="3675850" y="5018905"/>
            <a:ext cx="2368333" cy="1839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158" y="4997491"/>
            <a:ext cx="2673023" cy="18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1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19" y="940985"/>
            <a:ext cx="6586862" cy="620846"/>
          </a:xfrm>
        </p:spPr>
        <p:txBody>
          <a:bodyPr>
            <a:normAutofit fontScale="90000"/>
          </a:bodyPr>
          <a:lstStyle/>
          <a:p>
            <a:r>
              <a:rPr lang="da-DK" sz="3200" b="1" dirty="0"/>
              <a:t>Udfordringer med malaria i Danmark igen</a:t>
            </a:r>
            <a:r>
              <a:rPr lang="da-DK" sz="3200" b="1" dirty="0" smtClean="0"/>
              <a:t>? </a:t>
            </a:r>
            <a:endParaRPr lang="da-DK" sz="3200" b="1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32"/>
            <a:ext cx="2467319" cy="714475"/>
          </a:xfrm>
          <a:prstGeom prst="rect">
            <a:avLst/>
          </a:prstGeom>
        </p:spPr>
      </p:pic>
      <p:pic>
        <p:nvPicPr>
          <p:cNvPr id="5" name="Pladsholder til indhold 8"/>
          <p:cNvPicPr>
            <a:picLocks noChangeAspect="1"/>
          </p:cNvPicPr>
          <p:nvPr/>
        </p:nvPicPr>
        <p:blipFill rotWithShape="1">
          <a:blip r:embed="rId4"/>
          <a:srcRect r="17269"/>
          <a:stretch/>
        </p:blipFill>
        <p:spPr>
          <a:xfrm>
            <a:off x="2467319" y="-97997"/>
            <a:ext cx="9721722" cy="76550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81223" y="2156583"/>
            <a:ext cx="22534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Klimaforandringer</a:t>
            </a:r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 smtClean="0"/>
          </a:p>
          <a:p>
            <a:endParaRPr lang="da-DK" b="1" dirty="0"/>
          </a:p>
          <a:p>
            <a:r>
              <a:rPr lang="da-DK" b="1" dirty="0" smtClean="0"/>
              <a:t>Myggetal.dk</a:t>
            </a:r>
          </a:p>
          <a:p>
            <a:endParaRPr lang="da-DK" b="1" dirty="0" smtClean="0"/>
          </a:p>
          <a:p>
            <a:endParaRPr lang="da-DK" b="1" dirty="0"/>
          </a:p>
          <a:p>
            <a:r>
              <a:rPr lang="da-DK" b="1" dirty="0" smtClean="0"/>
              <a:t>Varme somre</a:t>
            </a:r>
          </a:p>
          <a:p>
            <a:endParaRPr lang="da-DK" b="1" dirty="0" smtClean="0"/>
          </a:p>
          <a:p>
            <a:endParaRPr lang="da-DK" b="1" dirty="0" smtClean="0"/>
          </a:p>
          <a:p>
            <a:endParaRPr lang="da-DK" b="1" dirty="0"/>
          </a:p>
          <a:p>
            <a:endParaRPr lang="da-DK" b="1" dirty="0"/>
          </a:p>
          <a:p>
            <a:endParaRPr lang="da-DK" b="1" dirty="0"/>
          </a:p>
          <a:p>
            <a:endParaRPr lang="da-DK" b="1" dirty="0" smtClean="0"/>
          </a:p>
          <a:p>
            <a:r>
              <a:rPr lang="da-DK" b="1" dirty="0" smtClean="0"/>
              <a:t>Fremtiden?</a:t>
            </a:r>
          </a:p>
          <a:p>
            <a:endParaRPr lang="da-DK" sz="2400" b="1" dirty="0" smtClean="0"/>
          </a:p>
          <a:p>
            <a:pPr marL="342900" indent="-342900">
              <a:buAutoNum type="arabicPeriod"/>
            </a:pPr>
            <a:endParaRPr lang="da-DK" dirty="0"/>
          </a:p>
        </p:txBody>
      </p:sp>
      <p:pic>
        <p:nvPicPr>
          <p:cNvPr id="13" name="Billed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334651" y="1690357"/>
            <a:ext cx="2770141" cy="151918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160" y="1690356"/>
            <a:ext cx="2319141" cy="152247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669" y="1690357"/>
            <a:ext cx="2904068" cy="151918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651" y="3338071"/>
            <a:ext cx="2775435" cy="2322065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160" y="3338069"/>
            <a:ext cx="3060186" cy="2322067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8712" y="5788662"/>
            <a:ext cx="1997088" cy="1046658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9256" y="5799061"/>
            <a:ext cx="2121413" cy="1036259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331934"/>
            <a:ext cx="1894937" cy="3451630"/>
          </a:xfrm>
          <a:prstGeom prst="rect">
            <a:avLst/>
          </a:prstGeom>
        </p:spPr>
      </p:pic>
      <p:sp>
        <p:nvSpPr>
          <p:cNvPr id="21" name="Højrepil 20"/>
          <p:cNvSpPr/>
          <p:nvPr/>
        </p:nvSpPr>
        <p:spPr>
          <a:xfrm>
            <a:off x="5828498" y="6099048"/>
            <a:ext cx="667512" cy="429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Højrepil 21"/>
          <p:cNvSpPr/>
          <p:nvPr/>
        </p:nvSpPr>
        <p:spPr>
          <a:xfrm>
            <a:off x="8985278" y="6097107"/>
            <a:ext cx="667512" cy="429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4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fessionshøjskolen Absalon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5BC5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.potx" id="{2268602D-C640-4585-9043-06880A9F63F9}" vid="{223A70CD-4269-4FCB-A11B-9D1424B87D07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685F302C35CE4996D87E1EE2A6C635" ma:contentTypeVersion="14" ma:contentTypeDescription="Opret et nyt dokument." ma:contentTypeScope="" ma:versionID="7800fb154b6c5738ec0f445586abac2b">
  <xsd:schema xmlns:xsd="http://www.w3.org/2001/XMLSchema" xmlns:xs="http://www.w3.org/2001/XMLSchema" xmlns:p="http://schemas.microsoft.com/office/2006/metadata/properties" xmlns:ns2="6c3c9ee7-aa1d-4ce2-9472-f05441c21309" xmlns:ns3="ff0068ad-d5c2-4bb8-8aca-b8b4ac4f748b" targetNamespace="http://schemas.microsoft.com/office/2006/metadata/properties" ma:root="true" ma:fieldsID="de9cf00d59b2c3eab493ae396771f8d3" ns2:_="" ns3:_="">
    <xsd:import namespace="6c3c9ee7-aa1d-4ce2-9472-f05441c21309"/>
    <xsd:import namespace="ff0068ad-d5c2-4bb8-8aca-b8b4ac4f74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c9ee7-aa1d-4ce2-9472-f05441c213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6fc404ba-cd02-4b0e-8009-419c68745702}" ma:internalName="TaxCatchAll" ma:showField="CatchAllData" ma:web="6c3c9ee7-aa1d-4ce2-9472-f05441c213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068ad-d5c2-4bb8-8aca-b8b4ac4f748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dc281f95-7900-46bd-b85a-6a870615cf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FBCDC-C9DA-4372-A2CA-C4603B15EA8C}"/>
</file>

<file path=customXml/itemProps2.xml><?xml version="1.0" encoding="utf-8"?>
<ds:datastoreItem xmlns:ds="http://schemas.openxmlformats.org/officeDocument/2006/customXml" ds:itemID="{2FC73891-93A6-4878-93B4-B90E3FD5323B}"/>
</file>

<file path=docProps/app.xml><?xml version="1.0" encoding="utf-8"?>
<Properties xmlns="http://schemas.openxmlformats.org/officeDocument/2006/extended-properties" xmlns:vt="http://schemas.openxmlformats.org/officeDocument/2006/docPropsVTypes">
  <TotalTime>9155</TotalTime>
  <Words>626</Words>
  <Application>Microsoft Office PowerPoint</Application>
  <PresentationFormat>Widescreen</PresentationFormat>
  <Paragraphs>120</Paragraphs>
  <Slides>8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Wingdings 2</vt:lpstr>
      <vt:lpstr>Office-tema</vt:lpstr>
      <vt:lpstr>Professionshøjskolen Absalon</vt:lpstr>
      <vt:lpstr>PowerPoint-præsentation</vt:lpstr>
      <vt:lpstr>De fem dimensioner i geografi</vt:lpstr>
      <vt:lpstr>Tema Malaria</vt:lpstr>
      <vt:lpstr>Sammenfald og sammenhæng</vt:lpstr>
      <vt:lpstr>Menneske, myg og malaria i Afrika</vt:lpstr>
      <vt:lpstr>Menneske, malaria og levevilkår</vt:lpstr>
      <vt:lpstr>Malaria i Danmark</vt:lpstr>
      <vt:lpstr>Udfordringer med malaria i Danmark igen?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 2019</dc:title>
  <dc:creator>Lars Bo Kinnerup (lbk)</dc:creator>
  <cp:lastModifiedBy>Lars Bo Kinnerup (lbk)</cp:lastModifiedBy>
  <cp:revision>186</cp:revision>
  <dcterms:created xsi:type="dcterms:W3CDTF">2019-09-09T17:19:22Z</dcterms:created>
  <dcterms:modified xsi:type="dcterms:W3CDTF">2023-09-25T06:09:26Z</dcterms:modified>
</cp:coreProperties>
</file>